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77" r:id="rId5"/>
    <p:sldId id="265" r:id="rId6"/>
    <p:sldId id="26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>
      <p:cViewPr varScale="1">
        <p:scale>
          <a:sx n="81" d="100"/>
          <a:sy n="81" d="100"/>
        </p:scale>
        <p:origin x="-888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/>
      <dgm:t>
        <a:bodyPr/>
        <a:lstStyle/>
        <a:p>
          <a:r>
            <a:rPr lang="en-US" dirty="0"/>
            <a:t>PREPARE</a:t>
          </a: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/>
      <dgm:t>
        <a:bodyPr/>
        <a:lstStyle/>
        <a:p>
          <a:r>
            <a:rPr lang="en-US" dirty="0"/>
            <a:t>CONNECT</a:t>
          </a:r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en-US" dirty="0"/>
            <a:t>Get </a:t>
          </a:r>
          <a:r>
            <a:rPr lang="en-US" dirty="0" err="1"/>
            <a:t>mBot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5CBEC7DD-A25D-4956-9A65-6EA385F6FCB5}">
      <dgm:prSet phldrT="[Text]"/>
      <dgm:spPr/>
      <dgm:t>
        <a:bodyPr/>
        <a:lstStyle/>
        <a:p>
          <a:r>
            <a:rPr lang="en-US" dirty="0"/>
            <a:t>Open </a:t>
          </a:r>
          <a:r>
            <a:rPr lang="en-US" dirty="0" err="1"/>
            <a:t>mBlock</a:t>
          </a:r>
          <a:endParaRPr lang="en-US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33BF0E2A-2B00-40A5-832E-FC800DCA5982}">
      <dgm:prSet phldrT="[Text]"/>
      <dgm:spPr/>
      <dgm:t>
        <a:bodyPr/>
        <a:lstStyle/>
        <a:p>
          <a:r>
            <a:rPr lang="en-US" dirty="0"/>
            <a:t>Connect Menu</a:t>
          </a:r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/>
      <dgm:t>
        <a:bodyPr/>
        <a:lstStyle/>
        <a:p>
          <a:r>
            <a:rPr lang="en-US" dirty="0"/>
            <a:t>Check all parts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/>
      <dgm:t>
        <a:bodyPr/>
        <a:lstStyle/>
        <a:p>
          <a:r>
            <a:rPr lang="en-US" dirty="0"/>
            <a:t>Plug in USB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/>
      <dgm:t>
        <a:bodyPr/>
        <a:lstStyle/>
        <a:p>
          <a:r>
            <a:rPr lang="en-US" dirty="0"/>
            <a:t>Select 2.4G</a:t>
          </a:r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en-US" dirty="0"/>
            <a:t>Use Light</a:t>
          </a:r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en-US"/>
        </a:p>
      </dgm:t>
    </dgm:pt>
    <dgm:pt modelId="{15982A38-A73B-4943-B138-EA0EAB77BC29}">
      <dgm:prSet phldrT="[Text]"/>
      <dgm:spPr/>
      <dgm:t>
        <a:bodyPr/>
        <a:lstStyle/>
        <a:p>
          <a:r>
            <a:rPr lang="en-US" dirty="0"/>
            <a:t>Restart if no Light</a:t>
          </a:r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5CA89521-836B-470D-B51C-F8A4714D4EFF}">
      <dgm:prSet phldrT="[Text]"/>
      <dgm:spPr/>
      <dgm:t>
        <a:bodyPr/>
        <a:lstStyle/>
        <a:p>
          <a:r>
            <a:rPr lang="en-US" dirty="0"/>
            <a:t>GO</a:t>
          </a: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/>
      <dgm:t>
        <a:bodyPr/>
        <a:lstStyle/>
        <a:p>
          <a:r>
            <a:rPr lang="en-US" dirty="0"/>
            <a:t>Complete Task</a:t>
          </a:r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en-US"/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/>
    </dgm:pt>
    <dgm:pt modelId="{1B1F80F4-E9A5-4A99-A630-6548067B7CB5}" type="pres">
      <dgm:prSet presAssocID="{995C4470-49EF-4BD9-B00A-AD612181AB58}" presName="parTrans" presStyleLbl="sibTrans2D1" presStyleIdx="0" presStyleCnt="9"/>
      <dgm:spPr/>
    </dgm:pt>
    <dgm:pt modelId="{85447532-8740-4202-B6A5-AE63748B9291}" type="pres">
      <dgm:prSet presAssocID="{CD410504-9F7F-47AE-B46E-CE985680360F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7CAEA63C-96B5-40D4-900F-409598FDB0C1}" type="pres">
      <dgm:prSet presAssocID="{2B847D36-6E88-4DD3-AABD-579C99426233}" presName="sibTrans" presStyleLbl="sibTrans2D1" presStyleIdx="1" presStyleCnt="9"/>
      <dgm:spPr/>
    </dgm:pt>
    <dgm:pt modelId="{9A5E1799-26FB-4959-97AA-0FCC22761318}" type="pres">
      <dgm:prSet presAssocID="{F7CED298-1605-4B60-9FC8-0A4C25C5AA00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3FBD4BD3-B74D-4AAB-9295-AE19DCC50691}" type="pres">
      <dgm:prSet presAssocID="{1009FF03-5F93-449C-AF20-55447EEE50AB}" presName="sibTrans" presStyleLbl="sibTrans2D1" presStyleIdx="2" presStyleCnt="9"/>
      <dgm:spPr/>
    </dgm:pt>
    <dgm:pt modelId="{8C46515F-5745-4BFE-8634-C34D77574BE3}" type="pres">
      <dgm:prSet presAssocID="{87D09C77-9C5B-45C2-ACC9-ACEA66F18198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/>
      <dgm:spPr/>
    </dgm:pt>
    <dgm:pt modelId="{C8CE6287-76AA-46C4-B478-0F9183DE6118}" type="pres">
      <dgm:prSet presAssocID="{F342D04F-4D11-41CC-AB66-36041A902B44}" presName="parTrans" presStyleLbl="sibTrans2D1" presStyleIdx="3" presStyleCnt="9"/>
      <dgm:spPr/>
    </dgm:pt>
    <dgm:pt modelId="{F7AA6D3E-BCE0-4C06-B101-080DA85DCB01}" type="pres">
      <dgm:prSet presAssocID="{5CBEC7DD-A25D-4956-9A65-6EA385F6FCB5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DDA5CBC7-AA05-481A-A03A-3964C1BBBB5A}" type="pres">
      <dgm:prSet presAssocID="{BD0F67B1-39E4-45ED-9534-FB8F89E8EEF6}" presName="sibTrans" presStyleLbl="sibTrans2D1" presStyleIdx="4" presStyleCnt="9"/>
      <dgm:spPr/>
    </dgm:pt>
    <dgm:pt modelId="{73DBFA1A-3823-4209-9CD6-DBDD456F39FB}" type="pres">
      <dgm:prSet presAssocID="{33BF0E2A-2B00-40A5-832E-FC800DCA5982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E7F7C4A8-2F3A-49BA-B2E4-CF48FCA5D8D8}" type="pres">
      <dgm:prSet presAssocID="{E373698D-1356-47A7-A591-B72BFE77C3D1}" presName="sibTrans" presStyleLbl="sibTrans2D1" presStyleIdx="5" presStyleCnt="9"/>
      <dgm:spPr/>
    </dgm:pt>
    <dgm:pt modelId="{68423B8C-DD55-4C1A-86D3-87118415FFA7}" type="pres">
      <dgm:prSet presAssocID="{CAE20587-4D50-4B6B-A17D-199722D630E2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/>
    </dgm:pt>
    <dgm:pt modelId="{BF9CEF10-4726-4D20-AC2F-85DE706D0D00}" type="pres">
      <dgm:prSet presAssocID="{403B4542-B2F8-496D-BBEA-3A684B1106F9}" presName="parTrans" presStyleLbl="sibTrans2D1" presStyleIdx="6" presStyleCnt="9"/>
      <dgm:spPr/>
    </dgm:pt>
    <dgm:pt modelId="{C1386769-D313-4B62-9BE9-A84DD636105E}" type="pres">
      <dgm:prSet presAssocID="{038F6A6A-232A-44A4-9628-ADFA8F068F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C1CAC8B-CC80-49DA-9707-021AB163C55F}" type="pres">
      <dgm:prSet presAssocID="{ABE7D012-6867-48DA-AF76-FDB8ECBB944D}" presName="sibTrans" presStyleLbl="sibTrans2D1" presStyleIdx="7" presStyleCnt="9"/>
      <dgm:spPr/>
    </dgm:pt>
    <dgm:pt modelId="{2985E292-795D-4403-BD7F-3A17BE0B21A7}" type="pres">
      <dgm:prSet presAssocID="{15982A38-A73B-4943-B138-EA0EAB77BC29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/>
      <dgm:spPr/>
    </dgm:pt>
    <dgm:pt modelId="{E31C91BC-3A8F-4AC7-8DBF-330AFF31351C}" type="pres">
      <dgm:prSet presAssocID="{525F31A2-90BB-4E18-B1F5-10D38B8099D9}" presName="parTrans" presStyleLbl="sibTrans2D1" presStyleIdx="8" presStyleCnt="9"/>
      <dgm:spPr/>
    </dgm:pt>
    <dgm:pt modelId="{AC28A259-E8AB-491C-9FF1-41516FA5BC71}" type="pres">
      <dgm:prSet presAssocID="{63746B76-9534-4F4F-B65B-B8A9AACC03F9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206D6826-92C5-4EEE-A28E-254E966FF0A0}" srcId="{516A4DDC-76BD-494E-B503-625555CCBC4A}" destId="{F7CED298-1605-4B60-9FC8-0A4C25C5AA00}" srcOrd="1" destOrd="0" parTransId="{618E2D9E-4CAE-48D5-9A0F-94DAE74A2D69}" sibTransId="{1009FF03-5F93-449C-AF20-55447EEE50AB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542EFA5A-B279-4120-B9BA-FE4ABDE4AFDD}" srcId="{516A4DDC-76BD-494E-B503-625555CCBC4A}" destId="{87D09C77-9C5B-45C2-ACC9-ACEA66F18198}" srcOrd="2" destOrd="0" parTransId="{A7A65ADC-DB8A-4F76-8458-BC8354307C90}" sibTransId="{8234610D-6FEE-4546-99B0-60EDB0B3BAEC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6613DF6A-79D3-4CE9-BE2D-B462A36258D7}" type="presParOf" srcId="{B1443ED3-5E34-456D-8CD9-88B600EDA95F}" destId="{9A5E1799-26FB-4959-97AA-0FCC22761318}" srcOrd="4" destOrd="0" presId="urn:microsoft.com/office/officeart/2005/8/layout/lProcess1"/>
    <dgm:cxn modelId="{26DAC11A-895E-4844-A639-122E5BAA12C2}" type="presParOf" srcId="{B1443ED3-5E34-456D-8CD9-88B600EDA95F}" destId="{3FBD4BD3-B74D-4AAB-9295-AE19DCC50691}" srcOrd="5" destOrd="0" presId="urn:microsoft.com/office/officeart/2005/8/layout/lProcess1"/>
    <dgm:cxn modelId="{357EE53C-3487-4903-B62D-757AEA84453B}" type="presParOf" srcId="{B1443ED3-5E34-456D-8CD9-88B600EDA95F}" destId="{8C46515F-5745-4BFE-8634-C34D77574BE3}" srcOrd="6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en-US" dirty="0"/>
            <a:t>Get </a:t>
          </a:r>
          <a:r>
            <a:rPr lang="en-US" dirty="0" err="1"/>
            <a:t>mBot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/>
      <dgm:t>
        <a:bodyPr/>
        <a:lstStyle/>
        <a:p>
          <a:r>
            <a:rPr lang="en-US" dirty="0"/>
            <a:t>Check all parts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/>
      <dgm:t>
        <a:bodyPr/>
        <a:lstStyle/>
        <a:p>
          <a:r>
            <a:rPr lang="en-US" dirty="0"/>
            <a:t>Plug in USB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F55DDC04-E0F5-4A63-B202-3B2B161949D1}" type="pres">
      <dgm:prSet presAssocID="{C53CC6D8-DEFC-45FD-8207-E1ECCC27EA85}" presName="linearFlow" presStyleCnt="0">
        <dgm:presLayoutVars>
          <dgm:resizeHandles val="exact"/>
        </dgm:presLayoutVars>
      </dgm:prSet>
      <dgm:spPr/>
    </dgm:pt>
    <dgm:pt modelId="{7962A1AC-6D07-4942-B925-8338361F326A}" type="pres">
      <dgm:prSet presAssocID="{CD410504-9F7F-47AE-B46E-CE985680360F}" presName="node" presStyleLbl="node1" presStyleIdx="0" presStyleCnt="3">
        <dgm:presLayoutVars>
          <dgm:bulletEnabled val="1"/>
        </dgm:presLayoutVars>
      </dgm:prSet>
      <dgm:spPr/>
    </dgm:pt>
    <dgm:pt modelId="{F6EFD755-AE59-49D2-AC05-9BF6AAE64F21}" type="pres">
      <dgm:prSet presAssocID="{2B847D36-6E88-4DD3-AABD-579C99426233}" presName="sibTrans" presStyleLbl="sibTrans2D1" presStyleIdx="0" presStyleCnt="2"/>
      <dgm:spPr/>
    </dgm:pt>
    <dgm:pt modelId="{A3BA49B4-D8DF-4E20-9565-9450D6F8DB58}" type="pres">
      <dgm:prSet presAssocID="{2B847D36-6E88-4DD3-AABD-579C99426233}" presName="connectorText" presStyleLbl="sibTrans2D1" presStyleIdx="0" presStyleCnt="2"/>
      <dgm:spPr/>
    </dgm:pt>
    <dgm:pt modelId="{77D407B4-67A7-4A53-A564-2155C0579887}" type="pres">
      <dgm:prSet presAssocID="{F7CED298-1605-4B60-9FC8-0A4C25C5AA00}" presName="node" presStyleLbl="node1" presStyleIdx="1" presStyleCnt="3">
        <dgm:presLayoutVars>
          <dgm:bulletEnabled val="1"/>
        </dgm:presLayoutVars>
      </dgm:prSet>
      <dgm:spPr/>
    </dgm:pt>
    <dgm:pt modelId="{D2438885-CDA8-4E47-8BBB-4A75FA8B05A3}" type="pres">
      <dgm:prSet presAssocID="{1009FF03-5F93-449C-AF20-55447EEE50AB}" presName="sibTrans" presStyleLbl="sibTrans2D1" presStyleIdx="1" presStyleCnt="2"/>
      <dgm:spPr/>
    </dgm:pt>
    <dgm:pt modelId="{AB4C0CC6-5B73-40DF-87D1-3CB7BE329880}" type="pres">
      <dgm:prSet presAssocID="{1009FF03-5F93-449C-AF20-55447EEE50AB}" presName="connectorText" presStyleLbl="sibTrans2D1" presStyleIdx="1" presStyleCnt="2"/>
      <dgm:spPr/>
    </dgm:pt>
    <dgm:pt modelId="{A3E8E683-B8EC-4A3B-BC7A-3F96F0312B95}" type="pres">
      <dgm:prSet presAssocID="{87D09C77-9C5B-45C2-ACC9-ACEA66F18198}" presName="node" presStyleLbl="node1" presStyleIdx="2" presStyleCnt="3">
        <dgm:presLayoutVars>
          <dgm:bulletEnabled val="1"/>
        </dgm:presLayoutVars>
      </dgm:prSet>
      <dgm:spPr/>
    </dgm:pt>
  </dgm:ptLst>
  <dgm:cxnLst>
    <dgm:cxn modelId="{04E3217C-3FED-4672-ACF3-332584913C2D}" type="presOf" srcId="{2B847D36-6E88-4DD3-AABD-579C99426233}" destId="{A3BA49B4-D8DF-4E20-9565-9450D6F8DB58}" srcOrd="1" destOrd="0" presId="urn:microsoft.com/office/officeart/2005/8/layout/process2"/>
    <dgm:cxn modelId="{E667657F-6C86-4FE9-921E-82DE35090A77}" type="presOf" srcId="{1009FF03-5F93-449C-AF20-55447EEE50AB}" destId="{D2438885-CDA8-4E47-8BBB-4A75FA8B05A3}" srcOrd="0" destOrd="0" presId="urn:microsoft.com/office/officeart/2005/8/layout/process2"/>
    <dgm:cxn modelId="{206D6826-92C5-4EEE-A28E-254E966FF0A0}" srcId="{C53CC6D8-DEFC-45FD-8207-E1ECCC27EA85}" destId="{F7CED298-1605-4B60-9FC8-0A4C25C5AA00}" srcOrd="1" destOrd="0" parTransId="{618E2D9E-4CAE-48D5-9A0F-94DAE74A2D69}" sibTransId="{1009FF03-5F93-449C-AF20-55447EEE50AB}"/>
    <dgm:cxn modelId="{542EFA5A-B279-4120-B9BA-FE4ABDE4AFDD}" srcId="{C53CC6D8-DEFC-45FD-8207-E1ECCC27EA85}" destId="{87D09C77-9C5B-45C2-ACC9-ACEA66F18198}" srcOrd="2" destOrd="0" parTransId="{A7A65ADC-DB8A-4F76-8458-BC8354307C90}" sibTransId="{8234610D-6FEE-4546-99B0-60EDB0B3BAEC}"/>
    <dgm:cxn modelId="{53B627EF-94CB-44FE-800D-718DB7FBF18A}" type="presOf" srcId="{CD410504-9F7F-47AE-B46E-CE985680360F}" destId="{7962A1AC-6D07-4942-B925-8338361F326A}" srcOrd="0" destOrd="0" presId="urn:microsoft.com/office/officeart/2005/8/layout/process2"/>
    <dgm:cxn modelId="{0FFAA76A-622B-4CA9-939B-E6D1163737F2}" type="presOf" srcId="{F7CED298-1605-4B60-9FC8-0A4C25C5AA00}" destId="{77D407B4-67A7-4A53-A564-2155C0579887}" srcOrd="0" destOrd="0" presId="urn:microsoft.com/office/officeart/2005/8/layout/process2"/>
    <dgm:cxn modelId="{056CA896-3F04-4360-A766-E99EAF11C2D5}" type="presOf" srcId="{1009FF03-5F93-449C-AF20-55447EEE50AB}" destId="{AB4C0CC6-5B73-40DF-87D1-3CB7BE329880}" srcOrd="1" destOrd="0" presId="urn:microsoft.com/office/officeart/2005/8/layout/process2"/>
    <dgm:cxn modelId="{73F3B0F1-2298-4AC4-ACE2-A0414F52C02B}" type="presOf" srcId="{87D09C77-9C5B-45C2-ACC9-ACEA66F18198}" destId="{A3E8E683-B8EC-4A3B-BC7A-3F96F0312B95}" srcOrd="0" destOrd="0" presId="urn:microsoft.com/office/officeart/2005/8/layout/process2"/>
    <dgm:cxn modelId="{1EE8ECE1-C325-4E90-B3D8-24C67D176753}" type="presOf" srcId="{C53CC6D8-DEFC-45FD-8207-E1ECCC27EA85}" destId="{F55DDC04-E0F5-4A63-B202-3B2B161949D1}" srcOrd="0" destOrd="0" presId="urn:microsoft.com/office/officeart/2005/8/layout/process2"/>
    <dgm:cxn modelId="{6B045370-B4FF-427A-9929-461476AAE193}" srcId="{C53CC6D8-DEFC-45FD-8207-E1ECCC27EA85}" destId="{CD410504-9F7F-47AE-B46E-CE985680360F}" srcOrd="0" destOrd="0" parTransId="{995C4470-49EF-4BD9-B00A-AD612181AB58}" sibTransId="{2B847D36-6E88-4DD3-AABD-579C99426233}"/>
    <dgm:cxn modelId="{E32CD22D-95A6-4104-BD11-7932BC12833E}" type="presOf" srcId="{2B847D36-6E88-4DD3-AABD-579C99426233}" destId="{F6EFD755-AE59-49D2-AC05-9BF6AAE64F21}" srcOrd="0" destOrd="0" presId="urn:microsoft.com/office/officeart/2005/8/layout/process2"/>
    <dgm:cxn modelId="{4ABCD033-ADD8-48DF-B44C-3E24A2CA4C3B}" type="presParOf" srcId="{F55DDC04-E0F5-4A63-B202-3B2B161949D1}" destId="{7962A1AC-6D07-4942-B925-8338361F326A}" srcOrd="0" destOrd="0" presId="urn:microsoft.com/office/officeart/2005/8/layout/process2"/>
    <dgm:cxn modelId="{EDF47B8D-733B-49D3-A44A-CF9789E9B2C8}" type="presParOf" srcId="{F55DDC04-E0F5-4A63-B202-3B2B161949D1}" destId="{F6EFD755-AE59-49D2-AC05-9BF6AAE64F21}" srcOrd="1" destOrd="0" presId="urn:microsoft.com/office/officeart/2005/8/layout/process2"/>
    <dgm:cxn modelId="{9C82EF70-05E8-41D8-9524-689C5F0D4B79}" type="presParOf" srcId="{F6EFD755-AE59-49D2-AC05-9BF6AAE64F21}" destId="{A3BA49B4-D8DF-4E20-9565-9450D6F8DB58}" srcOrd="0" destOrd="0" presId="urn:microsoft.com/office/officeart/2005/8/layout/process2"/>
    <dgm:cxn modelId="{139B66FE-B401-4493-858F-547B5CC7E4F2}" type="presParOf" srcId="{F55DDC04-E0F5-4A63-B202-3B2B161949D1}" destId="{77D407B4-67A7-4A53-A564-2155C0579887}" srcOrd="2" destOrd="0" presId="urn:microsoft.com/office/officeart/2005/8/layout/process2"/>
    <dgm:cxn modelId="{5BE69B1E-357F-4BA2-AEFA-376CF944E78F}" type="presParOf" srcId="{F55DDC04-E0F5-4A63-B202-3B2B161949D1}" destId="{D2438885-CDA8-4E47-8BBB-4A75FA8B05A3}" srcOrd="3" destOrd="0" presId="urn:microsoft.com/office/officeart/2005/8/layout/process2"/>
    <dgm:cxn modelId="{A6BC0AC7-29CF-4D6A-940C-862A6A3F6233}" type="presParOf" srcId="{D2438885-CDA8-4E47-8BBB-4A75FA8B05A3}" destId="{AB4C0CC6-5B73-40DF-87D1-3CB7BE329880}" srcOrd="0" destOrd="0" presId="urn:microsoft.com/office/officeart/2005/8/layout/process2"/>
    <dgm:cxn modelId="{58B8E130-2C11-4D11-822A-21693C5159B8}" type="presParOf" srcId="{F55DDC04-E0F5-4A63-B202-3B2B161949D1}" destId="{A3E8E683-B8EC-4A3B-BC7A-3F96F0312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PREPARE</a:t>
          </a: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/>
      <dgm:t>
        <a:bodyPr/>
        <a:lstStyle/>
        <a:p>
          <a:r>
            <a:rPr lang="en-US" dirty="0"/>
            <a:t>CONNECT</a:t>
          </a:r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Get </a:t>
          </a:r>
          <a:r>
            <a:rPr lang="en-US" dirty="0" err="1"/>
            <a:t>mBot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5CBEC7DD-A25D-4956-9A65-6EA385F6FCB5}">
      <dgm:prSet phldrT="[Text]"/>
      <dgm:spPr/>
      <dgm:t>
        <a:bodyPr/>
        <a:lstStyle/>
        <a:p>
          <a:r>
            <a:rPr lang="en-US" dirty="0"/>
            <a:t>Open </a:t>
          </a:r>
          <a:r>
            <a:rPr lang="en-US" dirty="0" err="1"/>
            <a:t>mBlock</a:t>
          </a:r>
          <a:endParaRPr lang="en-US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33BF0E2A-2B00-40A5-832E-FC800DCA5982}">
      <dgm:prSet phldrT="[Text]"/>
      <dgm:spPr/>
      <dgm:t>
        <a:bodyPr/>
        <a:lstStyle/>
        <a:p>
          <a:r>
            <a:rPr lang="en-US" dirty="0"/>
            <a:t>Connect Menu</a:t>
          </a:r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Check all parts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Plug in USB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/>
      <dgm:t>
        <a:bodyPr/>
        <a:lstStyle/>
        <a:p>
          <a:r>
            <a:rPr lang="en-US" dirty="0"/>
            <a:t>Select 2.4G</a:t>
          </a:r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en-US" dirty="0"/>
            <a:t>Use Light</a:t>
          </a:r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en-US"/>
        </a:p>
      </dgm:t>
    </dgm:pt>
    <dgm:pt modelId="{15982A38-A73B-4943-B138-EA0EAB77BC29}">
      <dgm:prSet phldrT="[Text]"/>
      <dgm:spPr/>
      <dgm:t>
        <a:bodyPr/>
        <a:lstStyle/>
        <a:p>
          <a:r>
            <a:rPr lang="en-US" dirty="0"/>
            <a:t>Restart if no Light</a:t>
          </a:r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5CA89521-836B-470D-B51C-F8A4714D4EFF}">
      <dgm:prSet phldrT="[Text]"/>
      <dgm:spPr/>
      <dgm:t>
        <a:bodyPr/>
        <a:lstStyle/>
        <a:p>
          <a:r>
            <a:rPr lang="en-US" dirty="0"/>
            <a:t>GO</a:t>
          </a: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/>
      <dgm:t>
        <a:bodyPr/>
        <a:lstStyle/>
        <a:p>
          <a:r>
            <a:rPr lang="en-US" dirty="0"/>
            <a:t>Complete Task</a:t>
          </a:r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en-US"/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/>
    </dgm:pt>
    <dgm:pt modelId="{1B1F80F4-E9A5-4A99-A630-6548067B7CB5}" type="pres">
      <dgm:prSet presAssocID="{995C4470-49EF-4BD9-B00A-AD612181AB58}" presName="parTrans" presStyleLbl="sibTrans2D1" presStyleIdx="0" presStyleCnt="9"/>
      <dgm:spPr/>
    </dgm:pt>
    <dgm:pt modelId="{85447532-8740-4202-B6A5-AE63748B9291}" type="pres">
      <dgm:prSet presAssocID="{CD410504-9F7F-47AE-B46E-CE985680360F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7CAEA63C-96B5-40D4-900F-409598FDB0C1}" type="pres">
      <dgm:prSet presAssocID="{2B847D36-6E88-4DD3-AABD-579C99426233}" presName="sibTrans" presStyleLbl="sibTrans2D1" presStyleIdx="1" presStyleCnt="9"/>
      <dgm:spPr/>
    </dgm:pt>
    <dgm:pt modelId="{9A5E1799-26FB-4959-97AA-0FCC22761318}" type="pres">
      <dgm:prSet presAssocID="{F7CED298-1605-4B60-9FC8-0A4C25C5AA00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3FBD4BD3-B74D-4AAB-9295-AE19DCC50691}" type="pres">
      <dgm:prSet presAssocID="{1009FF03-5F93-449C-AF20-55447EEE50AB}" presName="sibTrans" presStyleLbl="sibTrans2D1" presStyleIdx="2" presStyleCnt="9"/>
      <dgm:spPr/>
    </dgm:pt>
    <dgm:pt modelId="{8C46515F-5745-4BFE-8634-C34D77574BE3}" type="pres">
      <dgm:prSet presAssocID="{87D09C77-9C5B-45C2-ACC9-ACEA66F18198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/>
      <dgm:spPr/>
    </dgm:pt>
    <dgm:pt modelId="{C8CE6287-76AA-46C4-B478-0F9183DE6118}" type="pres">
      <dgm:prSet presAssocID="{F342D04F-4D11-41CC-AB66-36041A902B44}" presName="parTrans" presStyleLbl="sibTrans2D1" presStyleIdx="3" presStyleCnt="9"/>
      <dgm:spPr/>
    </dgm:pt>
    <dgm:pt modelId="{F7AA6D3E-BCE0-4C06-B101-080DA85DCB01}" type="pres">
      <dgm:prSet presAssocID="{5CBEC7DD-A25D-4956-9A65-6EA385F6FCB5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DDA5CBC7-AA05-481A-A03A-3964C1BBBB5A}" type="pres">
      <dgm:prSet presAssocID="{BD0F67B1-39E4-45ED-9534-FB8F89E8EEF6}" presName="sibTrans" presStyleLbl="sibTrans2D1" presStyleIdx="4" presStyleCnt="9"/>
      <dgm:spPr/>
    </dgm:pt>
    <dgm:pt modelId="{73DBFA1A-3823-4209-9CD6-DBDD456F39FB}" type="pres">
      <dgm:prSet presAssocID="{33BF0E2A-2B00-40A5-832E-FC800DCA5982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E7F7C4A8-2F3A-49BA-B2E4-CF48FCA5D8D8}" type="pres">
      <dgm:prSet presAssocID="{E373698D-1356-47A7-A591-B72BFE77C3D1}" presName="sibTrans" presStyleLbl="sibTrans2D1" presStyleIdx="5" presStyleCnt="9"/>
      <dgm:spPr/>
    </dgm:pt>
    <dgm:pt modelId="{68423B8C-DD55-4C1A-86D3-87118415FFA7}" type="pres">
      <dgm:prSet presAssocID="{CAE20587-4D50-4B6B-A17D-199722D630E2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/>
    </dgm:pt>
    <dgm:pt modelId="{BF9CEF10-4726-4D20-AC2F-85DE706D0D00}" type="pres">
      <dgm:prSet presAssocID="{403B4542-B2F8-496D-BBEA-3A684B1106F9}" presName="parTrans" presStyleLbl="sibTrans2D1" presStyleIdx="6" presStyleCnt="9"/>
      <dgm:spPr/>
    </dgm:pt>
    <dgm:pt modelId="{C1386769-D313-4B62-9BE9-A84DD636105E}" type="pres">
      <dgm:prSet presAssocID="{038F6A6A-232A-44A4-9628-ADFA8F068F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C1CAC8B-CC80-49DA-9707-021AB163C55F}" type="pres">
      <dgm:prSet presAssocID="{ABE7D012-6867-48DA-AF76-FDB8ECBB944D}" presName="sibTrans" presStyleLbl="sibTrans2D1" presStyleIdx="7" presStyleCnt="9"/>
      <dgm:spPr/>
    </dgm:pt>
    <dgm:pt modelId="{2985E292-795D-4403-BD7F-3A17BE0B21A7}" type="pres">
      <dgm:prSet presAssocID="{15982A38-A73B-4943-B138-EA0EAB77BC29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/>
      <dgm:spPr/>
    </dgm:pt>
    <dgm:pt modelId="{E31C91BC-3A8F-4AC7-8DBF-330AFF31351C}" type="pres">
      <dgm:prSet presAssocID="{525F31A2-90BB-4E18-B1F5-10D38B8099D9}" presName="parTrans" presStyleLbl="sibTrans2D1" presStyleIdx="8" presStyleCnt="9"/>
      <dgm:spPr/>
    </dgm:pt>
    <dgm:pt modelId="{AC28A259-E8AB-491C-9FF1-41516FA5BC71}" type="pres">
      <dgm:prSet presAssocID="{63746B76-9534-4F4F-B65B-B8A9AACC03F9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206D6826-92C5-4EEE-A28E-254E966FF0A0}" srcId="{516A4DDC-76BD-494E-B503-625555CCBC4A}" destId="{F7CED298-1605-4B60-9FC8-0A4C25C5AA00}" srcOrd="1" destOrd="0" parTransId="{618E2D9E-4CAE-48D5-9A0F-94DAE74A2D69}" sibTransId="{1009FF03-5F93-449C-AF20-55447EEE50AB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542EFA5A-B279-4120-B9BA-FE4ABDE4AFDD}" srcId="{516A4DDC-76BD-494E-B503-625555CCBC4A}" destId="{87D09C77-9C5B-45C2-ACC9-ACEA66F18198}" srcOrd="2" destOrd="0" parTransId="{A7A65ADC-DB8A-4F76-8458-BC8354307C90}" sibTransId="{8234610D-6FEE-4546-99B0-60EDB0B3BAEC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6613DF6A-79D3-4CE9-BE2D-B462A36258D7}" type="presParOf" srcId="{B1443ED3-5E34-456D-8CD9-88B600EDA95F}" destId="{9A5E1799-26FB-4959-97AA-0FCC22761318}" srcOrd="4" destOrd="0" presId="urn:microsoft.com/office/officeart/2005/8/layout/lProcess1"/>
    <dgm:cxn modelId="{26DAC11A-895E-4844-A639-122E5BAA12C2}" type="presParOf" srcId="{B1443ED3-5E34-456D-8CD9-88B600EDA95F}" destId="{3FBD4BD3-B74D-4AAB-9295-AE19DCC50691}" srcOrd="5" destOrd="0" presId="urn:microsoft.com/office/officeart/2005/8/layout/lProcess1"/>
    <dgm:cxn modelId="{357EE53C-3487-4903-B62D-757AEA84453B}" type="presParOf" srcId="{B1443ED3-5E34-456D-8CD9-88B600EDA95F}" destId="{8C46515F-5745-4BFE-8634-C34D77574BE3}" srcOrd="6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en-US" dirty="0"/>
            <a:t>Open </a:t>
          </a:r>
          <a:r>
            <a:rPr lang="en-US" dirty="0" err="1"/>
            <a:t>mBlock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/>
      <dgm:t>
        <a:bodyPr/>
        <a:lstStyle/>
        <a:p>
          <a:r>
            <a:rPr lang="en-US" dirty="0"/>
            <a:t>Connect Menu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/>
      <dgm:t>
        <a:bodyPr/>
        <a:lstStyle/>
        <a:p>
          <a:r>
            <a:rPr lang="en-US" dirty="0"/>
            <a:t>Select 2.4G Serial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F55DDC04-E0F5-4A63-B202-3B2B161949D1}" type="pres">
      <dgm:prSet presAssocID="{C53CC6D8-DEFC-45FD-8207-E1ECCC27EA85}" presName="linearFlow" presStyleCnt="0">
        <dgm:presLayoutVars>
          <dgm:resizeHandles val="exact"/>
        </dgm:presLayoutVars>
      </dgm:prSet>
      <dgm:spPr/>
    </dgm:pt>
    <dgm:pt modelId="{7962A1AC-6D07-4942-B925-8338361F326A}" type="pres">
      <dgm:prSet presAssocID="{CD410504-9F7F-47AE-B46E-CE985680360F}" presName="node" presStyleLbl="node1" presStyleIdx="0" presStyleCnt="3">
        <dgm:presLayoutVars>
          <dgm:bulletEnabled val="1"/>
        </dgm:presLayoutVars>
      </dgm:prSet>
      <dgm:spPr/>
    </dgm:pt>
    <dgm:pt modelId="{F6EFD755-AE59-49D2-AC05-9BF6AAE64F21}" type="pres">
      <dgm:prSet presAssocID="{2B847D36-6E88-4DD3-AABD-579C99426233}" presName="sibTrans" presStyleLbl="sibTrans2D1" presStyleIdx="0" presStyleCnt="2"/>
      <dgm:spPr/>
    </dgm:pt>
    <dgm:pt modelId="{A3BA49B4-D8DF-4E20-9565-9450D6F8DB58}" type="pres">
      <dgm:prSet presAssocID="{2B847D36-6E88-4DD3-AABD-579C99426233}" presName="connectorText" presStyleLbl="sibTrans2D1" presStyleIdx="0" presStyleCnt="2"/>
      <dgm:spPr/>
    </dgm:pt>
    <dgm:pt modelId="{77D407B4-67A7-4A53-A564-2155C0579887}" type="pres">
      <dgm:prSet presAssocID="{F7CED298-1605-4B60-9FC8-0A4C25C5AA00}" presName="node" presStyleLbl="node1" presStyleIdx="1" presStyleCnt="3">
        <dgm:presLayoutVars>
          <dgm:bulletEnabled val="1"/>
        </dgm:presLayoutVars>
      </dgm:prSet>
      <dgm:spPr/>
    </dgm:pt>
    <dgm:pt modelId="{D2438885-CDA8-4E47-8BBB-4A75FA8B05A3}" type="pres">
      <dgm:prSet presAssocID="{1009FF03-5F93-449C-AF20-55447EEE50AB}" presName="sibTrans" presStyleLbl="sibTrans2D1" presStyleIdx="1" presStyleCnt="2"/>
      <dgm:spPr/>
    </dgm:pt>
    <dgm:pt modelId="{AB4C0CC6-5B73-40DF-87D1-3CB7BE329880}" type="pres">
      <dgm:prSet presAssocID="{1009FF03-5F93-449C-AF20-55447EEE50AB}" presName="connectorText" presStyleLbl="sibTrans2D1" presStyleIdx="1" presStyleCnt="2"/>
      <dgm:spPr/>
    </dgm:pt>
    <dgm:pt modelId="{A3E8E683-B8EC-4A3B-BC7A-3F96F0312B95}" type="pres">
      <dgm:prSet presAssocID="{87D09C77-9C5B-45C2-ACC9-ACEA66F18198}" presName="node" presStyleLbl="node1" presStyleIdx="2" presStyleCnt="3">
        <dgm:presLayoutVars>
          <dgm:bulletEnabled val="1"/>
        </dgm:presLayoutVars>
      </dgm:prSet>
      <dgm:spPr/>
    </dgm:pt>
  </dgm:ptLst>
  <dgm:cxnLst>
    <dgm:cxn modelId="{04E3217C-3FED-4672-ACF3-332584913C2D}" type="presOf" srcId="{2B847D36-6E88-4DD3-AABD-579C99426233}" destId="{A3BA49B4-D8DF-4E20-9565-9450D6F8DB58}" srcOrd="1" destOrd="0" presId="urn:microsoft.com/office/officeart/2005/8/layout/process2"/>
    <dgm:cxn modelId="{E667657F-6C86-4FE9-921E-82DE35090A77}" type="presOf" srcId="{1009FF03-5F93-449C-AF20-55447EEE50AB}" destId="{D2438885-CDA8-4E47-8BBB-4A75FA8B05A3}" srcOrd="0" destOrd="0" presId="urn:microsoft.com/office/officeart/2005/8/layout/process2"/>
    <dgm:cxn modelId="{206D6826-92C5-4EEE-A28E-254E966FF0A0}" srcId="{C53CC6D8-DEFC-45FD-8207-E1ECCC27EA85}" destId="{F7CED298-1605-4B60-9FC8-0A4C25C5AA00}" srcOrd="1" destOrd="0" parTransId="{618E2D9E-4CAE-48D5-9A0F-94DAE74A2D69}" sibTransId="{1009FF03-5F93-449C-AF20-55447EEE50AB}"/>
    <dgm:cxn modelId="{542EFA5A-B279-4120-B9BA-FE4ABDE4AFDD}" srcId="{C53CC6D8-DEFC-45FD-8207-E1ECCC27EA85}" destId="{87D09C77-9C5B-45C2-ACC9-ACEA66F18198}" srcOrd="2" destOrd="0" parTransId="{A7A65ADC-DB8A-4F76-8458-BC8354307C90}" sibTransId="{8234610D-6FEE-4546-99B0-60EDB0B3BAEC}"/>
    <dgm:cxn modelId="{53B627EF-94CB-44FE-800D-718DB7FBF18A}" type="presOf" srcId="{CD410504-9F7F-47AE-B46E-CE985680360F}" destId="{7962A1AC-6D07-4942-B925-8338361F326A}" srcOrd="0" destOrd="0" presId="urn:microsoft.com/office/officeart/2005/8/layout/process2"/>
    <dgm:cxn modelId="{0FFAA76A-622B-4CA9-939B-E6D1163737F2}" type="presOf" srcId="{F7CED298-1605-4B60-9FC8-0A4C25C5AA00}" destId="{77D407B4-67A7-4A53-A564-2155C0579887}" srcOrd="0" destOrd="0" presId="urn:microsoft.com/office/officeart/2005/8/layout/process2"/>
    <dgm:cxn modelId="{056CA896-3F04-4360-A766-E99EAF11C2D5}" type="presOf" srcId="{1009FF03-5F93-449C-AF20-55447EEE50AB}" destId="{AB4C0CC6-5B73-40DF-87D1-3CB7BE329880}" srcOrd="1" destOrd="0" presId="urn:microsoft.com/office/officeart/2005/8/layout/process2"/>
    <dgm:cxn modelId="{73F3B0F1-2298-4AC4-ACE2-A0414F52C02B}" type="presOf" srcId="{87D09C77-9C5B-45C2-ACC9-ACEA66F18198}" destId="{A3E8E683-B8EC-4A3B-BC7A-3F96F0312B95}" srcOrd="0" destOrd="0" presId="urn:microsoft.com/office/officeart/2005/8/layout/process2"/>
    <dgm:cxn modelId="{1EE8ECE1-C325-4E90-B3D8-24C67D176753}" type="presOf" srcId="{C53CC6D8-DEFC-45FD-8207-E1ECCC27EA85}" destId="{F55DDC04-E0F5-4A63-B202-3B2B161949D1}" srcOrd="0" destOrd="0" presId="urn:microsoft.com/office/officeart/2005/8/layout/process2"/>
    <dgm:cxn modelId="{6B045370-B4FF-427A-9929-461476AAE193}" srcId="{C53CC6D8-DEFC-45FD-8207-E1ECCC27EA85}" destId="{CD410504-9F7F-47AE-B46E-CE985680360F}" srcOrd="0" destOrd="0" parTransId="{995C4470-49EF-4BD9-B00A-AD612181AB58}" sibTransId="{2B847D36-6E88-4DD3-AABD-579C99426233}"/>
    <dgm:cxn modelId="{E32CD22D-95A6-4104-BD11-7932BC12833E}" type="presOf" srcId="{2B847D36-6E88-4DD3-AABD-579C99426233}" destId="{F6EFD755-AE59-49D2-AC05-9BF6AAE64F21}" srcOrd="0" destOrd="0" presId="urn:microsoft.com/office/officeart/2005/8/layout/process2"/>
    <dgm:cxn modelId="{4ABCD033-ADD8-48DF-B44C-3E24A2CA4C3B}" type="presParOf" srcId="{F55DDC04-E0F5-4A63-B202-3B2B161949D1}" destId="{7962A1AC-6D07-4942-B925-8338361F326A}" srcOrd="0" destOrd="0" presId="urn:microsoft.com/office/officeart/2005/8/layout/process2"/>
    <dgm:cxn modelId="{EDF47B8D-733B-49D3-A44A-CF9789E9B2C8}" type="presParOf" srcId="{F55DDC04-E0F5-4A63-B202-3B2B161949D1}" destId="{F6EFD755-AE59-49D2-AC05-9BF6AAE64F21}" srcOrd="1" destOrd="0" presId="urn:microsoft.com/office/officeart/2005/8/layout/process2"/>
    <dgm:cxn modelId="{9C82EF70-05E8-41D8-9524-689C5F0D4B79}" type="presParOf" srcId="{F6EFD755-AE59-49D2-AC05-9BF6AAE64F21}" destId="{A3BA49B4-D8DF-4E20-9565-9450D6F8DB58}" srcOrd="0" destOrd="0" presId="urn:microsoft.com/office/officeart/2005/8/layout/process2"/>
    <dgm:cxn modelId="{139B66FE-B401-4493-858F-547B5CC7E4F2}" type="presParOf" srcId="{F55DDC04-E0F5-4A63-B202-3B2B161949D1}" destId="{77D407B4-67A7-4A53-A564-2155C0579887}" srcOrd="2" destOrd="0" presId="urn:microsoft.com/office/officeart/2005/8/layout/process2"/>
    <dgm:cxn modelId="{5BE69B1E-357F-4BA2-AEFA-376CF944E78F}" type="presParOf" srcId="{F55DDC04-E0F5-4A63-B202-3B2B161949D1}" destId="{D2438885-CDA8-4E47-8BBB-4A75FA8B05A3}" srcOrd="3" destOrd="0" presId="urn:microsoft.com/office/officeart/2005/8/layout/process2"/>
    <dgm:cxn modelId="{A6BC0AC7-29CF-4D6A-940C-862A6A3F6233}" type="presParOf" srcId="{D2438885-CDA8-4E47-8BBB-4A75FA8B05A3}" destId="{AB4C0CC6-5B73-40DF-87D1-3CB7BE329880}" srcOrd="0" destOrd="0" presId="urn:microsoft.com/office/officeart/2005/8/layout/process2"/>
    <dgm:cxn modelId="{58B8E130-2C11-4D11-822A-21693C5159B8}" type="presParOf" srcId="{F55DDC04-E0F5-4A63-B202-3B2B161949D1}" destId="{A3E8E683-B8EC-4A3B-BC7A-3F96F0312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PREPARE</a:t>
          </a: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CONNECT</a:t>
          </a:r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Get </a:t>
          </a:r>
          <a:r>
            <a:rPr lang="en-US" dirty="0" err="1"/>
            <a:t>mBot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5CBEC7DD-A25D-4956-9A65-6EA385F6FCB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Open </a:t>
          </a:r>
          <a:r>
            <a:rPr lang="en-US" dirty="0" err="1"/>
            <a:t>mBlock</a:t>
          </a:r>
          <a:endParaRPr lang="en-US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33BF0E2A-2B00-40A5-832E-FC800DCA598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Connect Menu</a:t>
          </a:r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Check all parts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Plug in USB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Select 2.4G</a:t>
          </a:r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en-US" dirty="0"/>
            <a:t>Use Light</a:t>
          </a:r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en-US"/>
        </a:p>
      </dgm:t>
    </dgm:pt>
    <dgm:pt modelId="{15982A38-A73B-4943-B138-EA0EAB77BC29}">
      <dgm:prSet phldrT="[Text]"/>
      <dgm:spPr/>
      <dgm:t>
        <a:bodyPr/>
        <a:lstStyle/>
        <a:p>
          <a:r>
            <a:rPr lang="en-US" dirty="0"/>
            <a:t>Restart if no Light</a:t>
          </a:r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5CA89521-836B-470D-B51C-F8A4714D4EFF}">
      <dgm:prSet phldrT="[Text]"/>
      <dgm:spPr/>
      <dgm:t>
        <a:bodyPr/>
        <a:lstStyle/>
        <a:p>
          <a:r>
            <a:rPr lang="en-US" dirty="0"/>
            <a:t>GO</a:t>
          </a: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/>
      <dgm:t>
        <a:bodyPr/>
        <a:lstStyle/>
        <a:p>
          <a:r>
            <a:rPr lang="en-US" dirty="0"/>
            <a:t>Complete Task</a:t>
          </a:r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en-US"/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/>
    </dgm:pt>
    <dgm:pt modelId="{1B1F80F4-E9A5-4A99-A630-6548067B7CB5}" type="pres">
      <dgm:prSet presAssocID="{995C4470-49EF-4BD9-B00A-AD612181AB58}" presName="parTrans" presStyleLbl="sibTrans2D1" presStyleIdx="0" presStyleCnt="9"/>
      <dgm:spPr/>
    </dgm:pt>
    <dgm:pt modelId="{85447532-8740-4202-B6A5-AE63748B9291}" type="pres">
      <dgm:prSet presAssocID="{CD410504-9F7F-47AE-B46E-CE985680360F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7CAEA63C-96B5-40D4-900F-409598FDB0C1}" type="pres">
      <dgm:prSet presAssocID="{2B847D36-6E88-4DD3-AABD-579C99426233}" presName="sibTrans" presStyleLbl="sibTrans2D1" presStyleIdx="1" presStyleCnt="9"/>
      <dgm:spPr/>
    </dgm:pt>
    <dgm:pt modelId="{9A5E1799-26FB-4959-97AA-0FCC22761318}" type="pres">
      <dgm:prSet presAssocID="{F7CED298-1605-4B60-9FC8-0A4C25C5AA00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3FBD4BD3-B74D-4AAB-9295-AE19DCC50691}" type="pres">
      <dgm:prSet presAssocID="{1009FF03-5F93-449C-AF20-55447EEE50AB}" presName="sibTrans" presStyleLbl="sibTrans2D1" presStyleIdx="2" presStyleCnt="9"/>
      <dgm:spPr/>
    </dgm:pt>
    <dgm:pt modelId="{8C46515F-5745-4BFE-8634-C34D77574BE3}" type="pres">
      <dgm:prSet presAssocID="{87D09C77-9C5B-45C2-ACC9-ACEA66F18198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/>
      <dgm:spPr/>
    </dgm:pt>
    <dgm:pt modelId="{C8CE6287-76AA-46C4-B478-0F9183DE6118}" type="pres">
      <dgm:prSet presAssocID="{F342D04F-4D11-41CC-AB66-36041A902B44}" presName="parTrans" presStyleLbl="sibTrans2D1" presStyleIdx="3" presStyleCnt="9"/>
      <dgm:spPr/>
    </dgm:pt>
    <dgm:pt modelId="{F7AA6D3E-BCE0-4C06-B101-080DA85DCB01}" type="pres">
      <dgm:prSet presAssocID="{5CBEC7DD-A25D-4956-9A65-6EA385F6FCB5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DDA5CBC7-AA05-481A-A03A-3964C1BBBB5A}" type="pres">
      <dgm:prSet presAssocID="{BD0F67B1-39E4-45ED-9534-FB8F89E8EEF6}" presName="sibTrans" presStyleLbl="sibTrans2D1" presStyleIdx="4" presStyleCnt="9"/>
      <dgm:spPr/>
    </dgm:pt>
    <dgm:pt modelId="{73DBFA1A-3823-4209-9CD6-DBDD456F39FB}" type="pres">
      <dgm:prSet presAssocID="{33BF0E2A-2B00-40A5-832E-FC800DCA5982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E7F7C4A8-2F3A-49BA-B2E4-CF48FCA5D8D8}" type="pres">
      <dgm:prSet presAssocID="{E373698D-1356-47A7-A591-B72BFE77C3D1}" presName="sibTrans" presStyleLbl="sibTrans2D1" presStyleIdx="5" presStyleCnt="9"/>
      <dgm:spPr/>
    </dgm:pt>
    <dgm:pt modelId="{68423B8C-DD55-4C1A-86D3-87118415FFA7}" type="pres">
      <dgm:prSet presAssocID="{CAE20587-4D50-4B6B-A17D-199722D630E2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/>
    </dgm:pt>
    <dgm:pt modelId="{BF9CEF10-4726-4D20-AC2F-85DE706D0D00}" type="pres">
      <dgm:prSet presAssocID="{403B4542-B2F8-496D-BBEA-3A684B1106F9}" presName="parTrans" presStyleLbl="sibTrans2D1" presStyleIdx="6" presStyleCnt="9"/>
      <dgm:spPr/>
    </dgm:pt>
    <dgm:pt modelId="{C1386769-D313-4B62-9BE9-A84DD636105E}" type="pres">
      <dgm:prSet presAssocID="{038F6A6A-232A-44A4-9628-ADFA8F068F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C1CAC8B-CC80-49DA-9707-021AB163C55F}" type="pres">
      <dgm:prSet presAssocID="{ABE7D012-6867-48DA-AF76-FDB8ECBB944D}" presName="sibTrans" presStyleLbl="sibTrans2D1" presStyleIdx="7" presStyleCnt="9"/>
      <dgm:spPr/>
    </dgm:pt>
    <dgm:pt modelId="{2985E292-795D-4403-BD7F-3A17BE0B21A7}" type="pres">
      <dgm:prSet presAssocID="{15982A38-A73B-4943-B138-EA0EAB77BC29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/>
      <dgm:spPr/>
    </dgm:pt>
    <dgm:pt modelId="{E31C91BC-3A8F-4AC7-8DBF-330AFF31351C}" type="pres">
      <dgm:prSet presAssocID="{525F31A2-90BB-4E18-B1F5-10D38B8099D9}" presName="parTrans" presStyleLbl="sibTrans2D1" presStyleIdx="8" presStyleCnt="9"/>
      <dgm:spPr/>
    </dgm:pt>
    <dgm:pt modelId="{AC28A259-E8AB-491C-9FF1-41516FA5BC71}" type="pres">
      <dgm:prSet presAssocID="{63746B76-9534-4F4F-B65B-B8A9AACC03F9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206D6826-92C5-4EEE-A28E-254E966FF0A0}" srcId="{516A4DDC-76BD-494E-B503-625555CCBC4A}" destId="{F7CED298-1605-4B60-9FC8-0A4C25C5AA00}" srcOrd="1" destOrd="0" parTransId="{618E2D9E-4CAE-48D5-9A0F-94DAE74A2D69}" sibTransId="{1009FF03-5F93-449C-AF20-55447EEE50AB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542EFA5A-B279-4120-B9BA-FE4ABDE4AFDD}" srcId="{516A4DDC-76BD-494E-B503-625555CCBC4A}" destId="{87D09C77-9C5B-45C2-ACC9-ACEA66F18198}" srcOrd="2" destOrd="0" parTransId="{A7A65ADC-DB8A-4F76-8458-BC8354307C90}" sibTransId="{8234610D-6FEE-4546-99B0-60EDB0B3BAEC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6613DF6A-79D3-4CE9-BE2D-B462A36258D7}" type="presParOf" srcId="{B1443ED3-5E34-456D-8CD9-88B600EDA95F}" destId="{9A5E1799-26FB-4959-97AA-0FCC22761318}" srcOrd="4" destOrd="0" presId="urn:microsoft.com/office/officeart/2005/8/layout/lProcess1"/>
    <dgm:cxn modelId="{26DAC11A-895E-4844-A639-122E5BAA12C2}" type="presParOf" srcId="{B1443ED3-5E34-456D-8CD9-88B600EDA95F}" destId="{3FBD4BD3-B74D-4AAB-9295-AE19DCC50691}" srcOrd="5" destOrd="0" presId="urn:microsoft.com/office/officeart/2005/8/layout/lProcess1"/>
    <dgm:cxn modelId="{357EE53C-3487-4903-B62D-757AEA84453B}" type="presParOf" srcId="{B1443ED3-5E34-456D-8CD9-88B600EDA95F}" destId="{8C46515F-5745-4BFE-8634-C34D77574BE3}" srcOrd="6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en-US" dirty="0"/>
            <a:t>Use Light</a:t>
          </a:r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/>
      <dgm:t>
        <a:bodyPr/>
        <a:lstStyle/>
        <a:p>
          <a:r>
            <a:rPr lang="en-US" dirty="0"/>
            <a:t>Restart if needed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F55DDC04-E0F5-4A63-B202-3B2B161949D1}" type="pres">
      <dgm:prSet presAssocID="{C53CC6D8-DEFC-45FD-8207-E1ECCC27EA85}" presName="linearFlow" presStyleCnt="0">
        <dgm:presLayoutVars>
          <dgm:resizeHandles val="exact"/>
        </dgm:presLayoutVars>
      </dgm:prSet>
      <dgm:spPr/>
    </dgm:pt>
    <dgm:pt modelId="{7962A1AC-6D07-4942-B925-8338361F326A}" type="pres">
      <dgm:prSet presAssocID="{CD410504-9F7F-47AE-B46E-CE985680360F}" presName="node" presStyleLbl="node1" presStyleIdx="0" presStyleCnt="2">
        <dgm:presLayoutVars>
          <dgm:bulletEnabled val="1"/>
        </dgm:presLayoutVars>
      </dgm:prSet>
      <dgm:spPr/>
    </dgm:pt>
    <dgm:pt modelId="{F6EFD755-AE59-49D2-AC05-9BF6AAE64F21}" type="pres">
      <dgm:prSet presAssocID="{2B847D36-6E88-4DD3-AABD-579C99426233}" presName="sibTrans" presStyleLbl="sibTrans2D1" presStyleIdx="0" presStyleCnt="1"/>
      <dgm:spPr/>
    </dgm:pt>
    <dgm:pt modelId="{A3BA49B4-D8DF-4E20-9565-9450D6F8DB58}" type="pres">
      <dgm:prSet presAssocID="{2B847D36-6E88-4DD3-AABD-579C99426233}" presName="connectorText" presStyleLbl="sibTrans2D1" presStyleIdx="0" presStyleCnt="1"/>
      <dgm:spPr/>
    </dgm:pt>
    <dgm:pt modelId="{77D407B4-67A7-4A53-A564-2155C0579887}" type="pres">
      <dgm:prSet presAssocID="{F7CED298-1605-4B60-9FC8-0A4C25C5AA00}" presName="node" presStyleLbl="node1" presStyleIdx="1" presStyleCnt="2">
        <dgm:presLayoutVars>
          <dgm:bulletEnabled val="1"/>
        </dgm:presLayoutVars>
      </dgm:prSet>
      <dgm:spPr/>
    </dgm:pt>
  </dgm:ptLst>
  <dgm:cxnLst>
    <dgm:cxn modelId="{04E3217C-3FED-4672-ACF3-332584913C2D}" type="presOf" srcId="{2B847D36-6E88-4DD3-AABD-579C99426233}" destId="{A3BA49B4-D8DF-4E20-9565-9450D6F8DB58}" srcOrd="1" destOrd="0" presId="urn:microsoft.com/office/officeart/2005/8/layout/process2"/>
    <dgm:cxn modelId="{0FFAA76A-622B-4CA9-939B-E6D1163737F2}" type="presOf" srcId="{F7CED298-1605-4B60-9FC8-0A4C25C5AA00}" destId="{77D407B4-67A7-4A53-A564-2155C0579887}" srcOrd="0" destOrd="0" presId="urn:microsoft.com/office/officeart/2005/8/layout/process2"/>
    <dgm:cxn modelId="{53B627EF-94CB-44FE-800D-718DB7FBF18A}" type="presOf" srcId="{CD410504-9F7F-47AE-B46E-CE985680360F}" destId="{7962A1AC-6D07-4942-B925-8338361F326A}" srcOrd="0" destOrd="0" presId="urn:microsoft.com/office/officeart/2005/8/layout/process2"/>
    <dgm:cxn modelId="{E32CD22D-95A6-4104-BD11-7932BC12833E}" type="presOf" srcId="{2B847D36-6E88-4DD3-AABD-579C99426233}" destId="{F6EFD755-AE59-49D2-AC05-9BF6AAE64F21}" srcOrd="0" destOrd="0" presId="urn:microsoft.com/office/officeart/2005/8/layout/process2"/>
    <dgm:cxn modelId="{206D6826-92C5-4EEE-A28E-254E966FF0A0}" srcId="{C53CC6D8-DEFC-45FD-8207-E1ECCC27EA85}" destId="{F7CED298-1605-4B60-9FC8-0A4C25C5AA00}" srcOrd="1" destOrd="0" parTransId="{618E2D9E-4CAE-48D5-9A0F-94DAE74A2D69}" sibTransId="{1009FF03-5F93-449C-AF20-55447EEE50AB}"/>
    <dgm:cxn modelId="{1EE8ECE1-C325-4E90-B3D8-24C67D176753}" type="presOf" srcId="{C53CC6D8-DEFC-45FD-8207-E1ECCC27EA85}" destId="{F55DDC04-E0F5-4A63-B202-3B2B161949D1}" srcOrd="0" destOrd="0" presId="urn:microsoft.com/office/officeart/2005/8/layout/process2"/>
    <dgm:cxn modelId="{6B045370-B4FF-427A-9929-461476AAE193}" srcId="{C53CC6D8-DEFC-45FD-8207-E1ECCC27EA85}" destId="{CD410504-9F7F-47AE-B46E-CE985680360F}" srcOrd="0" destOrd="0" parTransId="{995C4470-49EF-4BD9-B00A-AD612181AB58}" sibTransId="{2B847D36-6E88-4DD3-AABD-579C99426233}"/>
    <dgm:cxn modelId="{4ABCD033-ADD8-48DF-B44C-3E24A2CA4C3B}" type="presParOf" srcId="{F55DDC04-E0F5-4A63-B202-3B2B161949D1}" destId="{7962A1AC-6D07-4942-B925-8338361F326A}" srcOrd="0" destOrd="0" presId="urn:microsoft.com/office/officeart/2005/8/layout/process2"/>
    <dgm:cxn modelId="{EDF47B8D-733B-49D3-A44A-CF9789E9B2C8}" type="presParOf" srcId="{F55DDC04-E0F5-4A63-B202-3B2B161949D1}" destId="{F6EFD755-AE59-49D2-AC05-9BF6AAE64F21}" srcOrd="1" destOrd="0" presId="urn:microsoft.com/office/officeart/2005/8/layout/process2"/>
    <dgm:cxn modelId="{9C82EF70-05E8-41D8-9524-689C5F0D4B79}" type="presParOf" srcId="{F6EFD755-AE59-49D2-AC05-9BF6AAE64F21}" destId="{A3BA49B4-D8DF-4E20-9565-9450D6F8DB58}" srcOrd="0" destOrd="0" presId="urn:microsoft.com/office/officeart/2005/8/layout/process2"/>
    <dgm:cxn modelId="{139B66FE-B401-4493-858F-547B5CC7E4F2}" type="presParOf" srcId="{F55DDC04-E0F5-4A63-B202-3B2B161949D1}" destId="{77D407B4-67A7-4A53-A564-2155C057988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PREPARE</a:t>
          </a: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CONNECT</a:t>
          </a:r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Get </a:t>
          </a:r>
          <a:r>
            <a:rPr lang="en-US" dirty="0" err="1"/>
            <a:t>mBot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5CBEC7DD-A25D-4956-9A65-6EA385F6FCB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Open </a:t>
          </a:r>
          <a:r>
            <a:rPr lang="en-US" dirty="0" err="1"/>
            <a:t>mBlock</a:t>
          </a:r>
          <a:endParaRPr lang="en-US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33BF0E2A-2B00-40A5-832E-FC800DCA598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Connect Menu</a:t>
          </a:r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Check all parts</a:t>
          </a: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87D09C77-9C5B-45C2-ACC9-ACEA66F18198}">
      <dgm:prSet phldrT="[Text]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Plug in USB</a:t>
          </a: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Select 2.4G</a:t>
          </a:r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CHECK</a:t>
          </a: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Use Light</a:t>
          </a:r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en-US"/>
        </a:p>
      </dgm:t>
    </dgm:pt>
    <dgm:pt modelId="{15982A38-A73B-4943-B138-EA0EAB77BC2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Restart if no Light</a:t>
          </a:r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5CA89521-836B-470D-B51C-F8A4714D4EFF}">
      <dgm:prSet phldrT="[Text]"/>
      <dgm:spPr/>
      <dgm:t>
        <a:bodyPr/>
        <a:lstStyle/>
        <a:p>
          <a:r>
            <a:rPr lang="en-US" dirty="0"/>
            <a:t>GO</a:t>
          </a: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/>
      <dgm:t>
        <a:bodyPr/>
        <a:lstStyle/>
        <a:p>
          <a:r>
            <a:rPr lang="en-US" dirty="0"/>
            <a:t>Complete Task</a:t>
          </a:r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en-US"/>
        </a:p>
      </dgm:t>
    </dgm:pt>
    <dgm:pt modelId="{A9C1E709-4F9E-4AAB-BB7C-51A08921302E}" type="sibTrans" cxnId="{36634D94-C210-4DDC-A75A-FBCAAFC75039}">
      <dgm:prSet/>
      <dgm:spPr/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/>
    </dgm:pt>
    <dgm:pt modelId="{1B1F80F4-E9A5-4A99-A630-6548067B7CB5}" type="pres">
      <dgm:prSet presAssocID="{995C4470-49EF-4BD9-B00A-AD612181AB58}" presName="parTrans" presStyleLbl="sibTrans2D1" presStyleIdx="0" presStyleCnt="9"/>
      <dgm:spPr/>
    </dgm:pt>
    <dgm:pt modelId="{85447532-8740-4202-B6A5-AE63748B9291}" type="pres">
      <dgm:prSet presAssocID="{CD410504-9F7F-47AE-B46E-CE985680360F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7CAEA63C-96B5-40D4-900F-409598FDB0C1}" type="pres">
      <dgm:prSet presAssocID="{2B847D36-6E88-4DD3-AABD-579C99426233}" presName="sibTrans" presStyleLbl="sibTrans2D1" presStyleIdx="1" presStyleCnt="9"/>
      <dgm:spPr/>
    </dgm:pt>
    <dgm:pt modelId="{9A5E1799-26FB-4959-97AA-0FCC22761318}" type="pres">
      <dgm:prSet presAssocID="{F7CED298-1605-4B60-9FC8-0A4C25C5AA00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3FBD4BD3-B74D-4AAB-9295-AE19DCC50691}" type="pres">
      <dgm:prSet presAssocID="{1009FF03-5F93-449C-AF20-55447EEE50AB}" presName="sibTrans" presStyleLbl="sibTrans2D1" presStyleIdx="2" presStyleCnt="9"/>
      <dgm:spPr/>
    </dgm:pt>
    <dgm:pt modelId="{8C46515F-5745-4BFE-8634-C34D77574BE3}" type="pres">
      <dgm:prSet presAssocID="{87D09C77-9C5B-45C2-ACC9-ACEA66F18198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/>
      <dgm:spPr/>
    </dgm:pt>
    <dgm:pt modelId="{C8CE6287-76AA-46C4-B478-0F9183DE6118}" type="pres">
      <dgm:prSet presAssocID="{F342D04F-4D11-41CC-AB66-36041A902B44}" presName="parTrans" presStyleLbl="sibTrans2D1" presStyleIdx="3" presStyleCnt="9"/>
      <dgm:spPr/>
    </dgm:pt>
    <dgm:pt modelId="{F7AA6D3E-BCE0-4C06-B101-080DA85DCB01}" type="pres">
      <dgm:prSet presAssocID="{5CBEC7DD-A25D-4956-9A65-6EA385F6FCB5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DDA5CBC7-AA05-481A-A03A-3964C1BBBB5A}" type="pres">
      <dgm:prSet presAssocID="{BD0F67B1-39E4-45ED-9534-FB8F89E8EEF6}" presName="sibTrans" presStyleLbl="sibTrans2D1" presStyleIdx="4" presStyleCnt="9"/>
      <dgm:spPr/>
    </dgm:pt>
    <dgm:pt modelId="{73DBFA1A-3823-4209-9CD6-DBDD456F39FB}" type="pres">
      <dgm:prSet presAssocID="{33BF0E2A-2B00-40A5-832E-FC800DCA5982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E7F7C4A8-2F3A-49BA-B2E4-CF48FCA5D8D8}" type="pres">
      <dgm:prSet presAssocID="{E373698D-1356-47A7-A591-B72BFE77C3D1}" presName="sibTrans" presStyleLbl="sibTrans2D1" presStyleIdx="5" presStyleCnt="9"/>
      <dgm:spPr/>
    </dgm:pt>
    <dgm:pt modelId="{68423B8C-DD55-4C1A-86D3-87118415FFA7}" type="pres">
      <dgm:prSet presAssocID="{CAE20587-4D50-4B6B-A17D-199722D630E2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/>
    </dgm:pt>
    <dgm:pt modelId="{BF9CEF10-4726-4D20-AC2F-85DE706D0D00}" type="pres">
      <dgm:prSet presAssocID="{403B4542-B2F8-496D-BBEA-3A684B1106F9}" presName="parTrans" presStyleLbl="sibTrans2D1" presStyleIdx="6" presStyleCnt="9"/>
      <dgm:spPr/>
    </dgm:pt>
    <dgm:pt modelId="{C1386769-D313-4B62-9BE9-A84DD636105E}" type="pres">
      <dgm:prSet presAssocID="{038F6A6A-232A-44A4-9628-ADFA8F068F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C1CAC8B-CC80-49DA-9707-021AB163C55F}" type="pres">
      <dgm:prSet presAssocID="{ABE7D012-6867-48DA-AF76-FDB8ECBB944D}" presName="sibTrans" presStyleLbl="sibTrans2D1" presStyleIdx="7" presStyleCnt="9"/>
      <dgm:spPr/>
    </dgm:pt>
    <dgm:pt modelId="{2985E292-795D-4403-BD7F-3A17BE0B21A7}" type="pres">
      <dgm:prSet presAssocID="{15982A38-A73B-4943-B138-EA0EAB77BC29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/>
      <dgm:spPr/>
    </dgm:pt>
    <dgm:pt modelId="{E31C91BC-3A8F-4AC7-8DBF-330AFF31351C}" type="pres">
      <dgm:prSet presAssocID="{525F31A2-90BB-4E18-B1F5-10D38B8099D9}" presName="parTrans" presStyleLbl="sibTrans2D1" presStyleIdx="8" presStyleCnt="9"/>
      <dgm:spPr/>
    </dgm:pt>
    <dgm:pt modelId="{AC28A259-E8AB-491C-9FF1-41516FA5BC71}" type="pres">
      <dgm:prSet presAssocID="{63746B76-9534-4F4F-B65B-B8A9AACC03F9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206D6826-92C5-4EEE-A28E-254E966FF0A0}" srcId="{516A4DDC-76BD-494E-B503-625555CCBC4A}" destId="{F7CED298-1605-4B60-9FC8-0A4C25C5AA00}" srcOrd="1" destOrd="0" parTransId="{618E2D9E-4CAE-48D5-9A0F-94DAE74A2D69}" sibTransId="{1009FF03-5F93-449C-AF20-55447EEE50AB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542EFA5A-B279-4120-B9BA-FE4ABDE4AFDD}" srcId="{516A4DDC-76BD-494E-B503-625555CCBC4A}" destId="{87D09C77-9C5B-45C2-ACC9-ACEA66F18198}" srcOrd="2" destOrd="0" parTransId="{A7A65ADC-DB8A-4F76-8458-BC8354307C90}" sibTransId="{8234610D-6FEE-4546-99B0-60EDB0B3BAEC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6613DF6A-79D3-4CE9-BE2D-B462A36258D7}" type="presParOf" srcId="{B1443ED3-5E34-456D-8CD9-88B600EDA95F}" destId="{9A5E1799-26FB-4959-97AA-0FCC22761318}" srcOrd="4" destOrd="0" presId="urn:microsoft.com/office/officeart/2005/8/layout/lProcess1"/>
    <dgm:cxn modelId="{26DAC11A-895E-4844-A639-122E5BAA12C2}" type="presParOf" srcId="{B1443ED3-5E34-456D-8CD9-88B600EDA95F}" destId="{3FBD4BD3-B74D-4AAB-9295-AE19DCC50691}" srcOrd="5" destOrd="0" presId="urn:microsoft.com/office/officeart/2005/8/layout/lProcess1"/>
    <dgm:cxn modelId="{357EE53C-3487-4903-B62D-757AEA84453B}" type="presParOf" srcId="{B1443ED3-5E34-456D-8CD9-88B600EDA95F}" destId="{8C46515F-5745-4BFE-8634-C34D77574BE3}" srcOrd="6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PREPARE</a:t>
          </a:r>
        </a:p>
      </dsp:txBody>
      <dsp:txXfrm>
        <a:off x="19230" y="843988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</a:t>
          </a:r>
          <a:r>
            <a:rPr lang="en-US" sz="2000" kern="1200" dirty="0" err="1"/>
            <a:t>mBot</a:t>
          </a:r>
          <a:endParaRPr lang="en-US" sz="2000" kern="1200" dirty="0"/>
        </a:p>
      </dsp:txBody>
      <dsp:txXfrm>
        <a:off x="19230" y="1541575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095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all parts</a:t>
          </a:r>
        </a:p>
      </dsp:txBody>
      <dsp:txXfrm>
        <a:off x="19230" y="2239162"/>
        <a:ext cx="2036655" cy="486461"/>
      </dsp:txXfrm>
    </dsp:sp>
    <dsp:sp modelId="{3FBD4BD3-B74D-4AAB-9295-AE19DCC50691}">
      <dsp:nvSpPr>
        <dsp:cNvPr id="0" name=""/>
        <dsp:cNvSpPr/>
      </dsp:nvSpPr>
      <dsp:spPr>
        <a:xfrm rot="5400000">
          <a:off x="992344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095" y="2921615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Plug in USB</a:t>
          </a:r>
        </a:p>
      </dsp:txBody>
      <dsp:txXfrm>
        <a:off x="19230" y="2936750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CONNECT</a:t>
          </a:r>
        </a:p>
      </dsp:txBody>
      <dsp:txXfrm>
        <a:off x="2375525" y="843988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</a:t>
          </a:r>
          <a:r>
            <a:rPr lang="en-US" sz="2000" kern="1200" dirty="0" err="1"/>
            <a:t>mBlock</a:t>
          </a:r>
          <a:endParaRPr lang="en-US" sz="2000" kern="1200" dirty="0"/>
        </a:p>
      </dsp:txBody>
      <dsp:txXfrm>
        <a:off x="2375525" y="1541575"/>
        <a:ext cx="2036655" cy="486461"/>
      </dsp:txXfrm>
    </dsp:sp>
    <dsp:sp modelId="{DDA5CBC7-AA05-481A-A03A-3964C1BBBB5A}">
      <dsp:nvSpPr>
        <dsp:cNvPr id="0" name=""/>
        <dsp:cNvSpPr/>
      </dsp:nvSpPr>
      <dsp:spPr>
        <a:xfrm rot="5400000">
          <a:off x="3348638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60390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 Menu</a:t>
          </a:r>
        </a:p>
      </dsp:txBody>
      <dsp:txXfrm>
        <a:off x="2375525" y="2239162"/>
        <a:ext cx="2036655" cy="486461"/>
      </dsp:txXfrm>
    </dsp:sp>
    <dsp:sp modelId="{E7F7C4A8-2F3A-49BA-B2E4-CF48FCA5D8D8}">
      <dsp:nvSpPr>
        <dsp:cNvPr id="0" name=""/>
        <dsp:cNvSpPr/>
      </dsp:nvSpPr>
      <dsp:spPr>
        <a:xfrm rot="5400000">
          <a:off x="3348638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60390" y="2921615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2.4G</a:t>
          </a:r>
        </a:p>
      </dsp:txBody>
      <dsp:txXfrm>
        <a:off x="2375525" y="2936750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CHECK</a:t>
          </a:r>
        </a:p>
      </dsp:txBody>
      <dsp:txXfrm>
        <a:off x="4731819" y="843988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Light</a:t>
          </a:r>
        </a:p>
      </dsp:txBody>
      <dsp:txXfrm>
        <a:off x="4731819" y="1541575"/>
        <a:ext cx="2036655" cy="486461"/>
      </dsp:txXfrm>
    </dsp:sp>
    <dsp:sp modelId="{0C1CAC8B-CC80-49DA-9707-021AB163C55F}">
      <dsp:nvSpPr>
        <dsp:cNvPr id="0" name=""/>
        <dsp:cNvSpPr/>
      </dsp:nvSpPr>
      <dsp:spPr>
        <a:xfrm rot="5400000">
          <a:off x="5704933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716684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Restart if no Light</a:t>
          </a:r>
        </a:p>
      </dsp:txBody>
      <dsp:txXfrm>
        <a:off x="4731819" y="2239162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</a:p>
      </dsp:txBody>
      <dsp:txXfrm>
        <a:off x="7088114" y="843988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Task</a:t>
          </a:r>
        </a:p>
      </dsp:txBody>
      <dsp:txXfrm>
        <a:off x="7088114" y="1541575"/>
        <a:ext cx="2036655" cy="486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A1AC-6D07-4942-B925-8338361F326A}">
      <dsp:nvSpPr>
        <dsp:cNvPr id="0" name=""/>
        <dsp:cNvSpPr/>
      </dsp:nvSpPr>
      <dsp:spPr>
        <a:xfrm>
          <a:off x="0" y="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Get </a:t>
          </a:r>
          <a:r>
            <a:rPr lang="en-US" sz="2800" kern="1200" dirty="0" err="1"/>
            <a:t>mBot</a:t>
          </a:r>
          <a:endParaRPr lang="en-US" sz="2800" kern="1200" dirty="0"/>
        </a:p>
      </dsp:txBody>
      <dsp:txXfrm>
        <a:off x="31245" y="31245"/>
        <a:ext cx="1764822" cy="1004309"/>
      </dsp:txXfrm>
    </dsp:sp>
    <dsp:sp modelId="{F6EFD755-AE59-49D2-AC05-9BF6AAE64F21}">
      <dsp:nvSpPr>
        <dsp:cNvPr id="0" name=""/>
        <dsp:cNvSpPr/>
      </dsp:nvSpPr>
      <dsp:spPr>
        <a:xfrm rot="5400000">
          <a:off x="713631" y="10934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639" y="1133475"/>
        <a:ext cx="288036" cy="280035"/>
      </dsp:txXfrm>
    </dsp:sp>
    <dsp:sp modelId="{77D407B4-67A7-4A53-A564-2155C0579887}">
      <dsp:nvSpPr>
        <dsp:cNvPr id="0" name=""/>
        <dsp:cNvSpPr/>
      </dsp:nvSpPr>
      <dsp:spPr>
        <a:xfrm>
          <a:off x="0" y="160020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 all parts</a:t>
          </a:r>
        </a:p>
      </dsp:txBody>
      <dsp:txXfrm>
        <a:off x="31245" y="1631445"/>
        <a:ext cx="1764822" cy="1004309"/>
      </dsp:txXfrm>
    </dsp:sp>
    <dsp:sp modelId="{D2438885-CDA8-4E47-8BBB-4A75FA8B05A3}">
      <dsp:nvSpPr>
        <dsp:cNvPr id="0" name=""/>
        <dsp:cNvSpPr/>
      </dsp:nvSpPr>
      <dsp:spPr>
        <a:xfrm rot="5400000">
          <a:off x="713630" y="26936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638" y="2733675"/>
        <a:ext cx="288036" cy="280035"/>
      </dsp:txXfrm>
    </dsp:sp>
    <dsp:sp modelId="{A3E8E683-B8EC-4A3B-BC7A-3F96F0312B95}">
      <dsp:nvSpPr>
        <dsp:cNvPr id="0" name=""/>
        <dsp:cNvSpPr/>
      </dsp:nvSpPr>
      <dsp:spPr>
        <a:xfrm>
          <a:off x="0" y="320040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Plug in USB</a:t>
          </a:r>
        </a:p>
      </dsp:txBody>
      <dsp:txXfrm>
        <a:off x="31245" y="3231645"/>
        <a:ext cx="1764822" cy="1004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PREPARE</a:t>
          </a:r>
        </a:p>
      </dsp:txBody>
      <dsp:txXfrm>
        <a:off x="19230" y="843988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</a:t>
          </a:r>
          <a:r>
            <a:rPr lang="en-US" sz="2000" kern="1200" dirty="0" err="1"/>
            <a:t>mBot</a:t>
          </a:r>
          <a:endParaRPr lang="en-US" sz="2000" kern="1200" dirty="0"/>
        </a:p>
      </dsp:txBody>
      <dsp:txXfrm>
        <a:off x="19230" y="1541575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095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all parts</a:t>
          </a:r>
        </a:p>
      </dsp:txBody>
      <dsp:txXfrm>
        <a:off x="19230" y="2239162"/>
        <a:ext cx="2036655" cy="486461"/>
      </dsp:txXfrm>
    </dsp:sp>
    <dsp:sp modelId="{3FBD4BD3-B74D-4AAB-9295-AE19DCC50691}">
      <dsp:nvSpPr>
        <dsp:cNvPr id="0" name=""/>
        <dsp:cNvSpPr/>
      </dsp:nvSpPr>
      <dsp:spPr>
        <a:xfrm rot="5400000">
          <a:off x="992344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095" y="2921615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Plug in USB</a:t>
          </a:r>
        </a:p>
      </dsp:txBody>
      <dsp:txXfrm>
        <a:off x="19230" y="2936750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CONNECT</a:t>
          </a:r>
        </a:p>
      </dsp:txBody>
      <dsp:txXfrm>
        <a:off x="2375525" y="843988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</a:t>
          </a:r>
          <a:r>
            <a:rPr lang="en-US" sz="2000" kern="1200" dirty="0" err="1"/>
            <a:t>mBlock</a:t>
          </a:r>
          <a:endParaRPr lang="en-US" sz="2000" kern="1200" dirty="0"/>
        </a:p>
      </dsp:txBody>
      <dsp:txXfrm>
        <a:off x="2375525" y="1541575"/>
        <a:ext cx="2036655" cy="486461"/>
      </dsp:txXfrm>
    </dsp:sp>
    <dsp:sp modelId="{DDA5CBC7-AA05-481A-A03A-3964C1BBBB5A}">
      <dsp:nvSpPr>
        <dsp:cNvPr id="0" name=""/>
        <dsp:cNvSpPr/>
      </dsp:nvSpPr>
      <dsp:spPr>
        <a:xfrm rot="5400000">
          <a:off x="3348638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60390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 Menu</a:t>
          </a:r>
        </a:p>
      </dsp:txBody>
      <dsp:txXfrm>
        <a:off x="2375525" y="2239162"/>
        <a:ext cx="2036655" cy="486461"/>
      </dsp:txXfrm>
    </dsp:sp>
    <dsp:sp modelId="{E7F7C4A8-2F3A-49BA-B2E4-CF48FCA5D8D8}">
      <dsp:nvSpPr>
        <dsp:cNvPr id="0" name=""/>
        <dsp:cNvSpPr/>
      </dsp:nvSpPr>
      <dsp:spPr>
        <a:xfrm rot="5400000">
          <a:off x="3348638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60390" y="2921615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2.4G</a:t>
          </a:r>
        </a:p>
      </dsp:txBody>
      <dsp:txXfrm>
        <a:off x="2375525" y="2936750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CHECK</a:t>
          </a:r>
        </a:p>
      </dsp:txBody>
      <dsp:txXfrm>
        <a:off x="4731819" y="843988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Light</a:t>
          </a:r>
        </a:p>
      </dsp:txBody>
      <dsp:txXfrm>
        <a:off x="4731819" y="1541575"/>
        <a:ext cx="2036655" cy="486461"/>
      </dsp:txXfrm>
    </dsp:sp>
    <dsp:sp modelId="{0C1CAC8B-CC80-49DA-9707-021AB163C55F}">
      <dsp:nvSpPr>
        <dsp:cNvPr id="0" name=""/>
        <dsp:cNvSpPr/>
      </dsp:nvSpPr>
      <dsp:spPr>
        <a:xfrm rot="5400000">
          <a:off x="5704933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716684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Restart if no Light</a:t>
          </a:r>
        </a:p>
      </dsp:txBody>
      <dsp:txXfrm>
        <a:off x="4731819" y="2239162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</a:p>
      </dsp:txBody>
      <dsp:txXfrm>
        <a:off x="7088114" y="843988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Task</a:t>
          </a:r>
        </a:p>
      </dsp:txBody>
      <dsp:txXfrm>
        <a:off x="7088114" y="1541575"/>
        <a:ext cx="2036655" cy="486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A1AC-6D07-4942-B925-8338361F326A}">
      <dsp:nvSpPr>
        <dsp:cNvPr id="0" name=""/>
        <dsp:cNvSpPr/>
      </dsp:nvSpPr>
      <dsp:spPr>
        <a:xfrm>
          <a:off x="0" y="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Open </a:t>
          </a:r>
          <a:r>
            <a:rPr lang="en-US" sz="2700" kern="1200" dirty="0" err="1"/>
            <a:t>mBlock</a:t>
          </a:r>
          <a:endParaRPr lang="en-US" sz="2700" kern="1200" dirty="0"/>
        </a:p>
      </dsp:txBody>
      <dsp:txXfrm>
        <a:off x="31245" y="31245"/>
        <a:ext cx="1764822" cy="1004309"/>
      </dsp:txXfrm>
    </dsp:sp>
    <dsp:sp modelId="{F6EFD755-AE59-49D2-AC05-9BF6AAE64F21}">
      <dsp:nvSpPr>
        <dsp:cNvPr id="0" name=""/>
        <dsp:cNvSpPr/>
      </dsp:nvSpPr>
      <dsp:spPr>
        <a:xfrm rot="5400000">
          <a:off x="713631" y="10934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639" y="1133475"/>
        <a:ext cx="288036" cy="280035"/>
      </dsp:txXfrm>
    </dsp:sp>
    <dsp:sp modelId="{77D407B4-67A7-4A53-A564-2155C0579887}">
      <dsp:nvSpPr>
        <dsp:cNvPr id="0" name=""/>
        <dsp:cNvSpPr/>
      </dsp:nvSpPr>
      <dsp:spPr>
        <a:xfrm>
          <a:off x="0" y="160020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Connect Menu</a:t>
          </a:r>
        </a:p>
      </dsp:txBody>
      <dsp:txXfrm>
        <a:off x="31245" y="1631445"/>
        <a:ext cx="1764822" cy="1004309"/>
      </dsp:txXfrm>
    </dsp:sp>
    <dsp:sp modelId="{D2438885-CDA8-4E47-8BBB-4A75FA8B05A3}">
      <dsp:nvSpPr>
        <dsp:cNvPr id="0" name=""/>
        <dsp:cNvSpPr/>
      </dsp:nvSpPr>
      <dsp:spPr>
        <a:xfrm rot="5400000">
          <a:off x="713630" y="26936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638" y="2733675"/>
        <a:ext cx="288036" cy="280035"/>
      </dsp:txXfrm>
    </dsp:sp>
    <dsp:sp modelId="{A3E8E683-B8EC-4A3B-BC7A-3F96F0312B95}">
      <dsp:nvSpPr>
        <dsp:cNvPr id="0" name=""/>
        <dsp:cNvSpPr/>
      </dsp:nvSpPr>
      <dsp:spPr>
        <a:xfrm>
          <a:off x="0" y="3200400"/>
          <a:ext cx="1827312" cy="106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Select 2.4G Serial</a:t>
          </a:r>
        </a:p>
      </dsp:txBody>
      <dsp:txXfrm>
        <a:off x="31245" y="3231645"/>
        <a:ext cx="1764822" cy="1004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PREPARE</a:t>
          </a:r>
        </a:p>
      </dsp:txBody>
      <dsp:txXfrm>
        <a:off x="19230" y="843988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</a:t>
          </a:r>
          <a:r>
            <a:rPr lang="en-US" sz="2000" kern="1200" dirty="0" err="1"/>
            <a:t>mBot</a:t>
          </a:r>
          <a:endParaRPr lang="en-US" sz="2000" kern="1200" dirty="0"/>
        </a:p>
      </dsp:txBody>
      <dsp:txXfrm>
        <a:off x="19230" y="1541575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095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all parts</a:t>
          </a:r>
        </a:p>
      </dsp:txBody>
      <dsp:txXfrm>
        <a:off x="19230" y="2239162"/>
        <a:ext cx="2036655" cy="486461"/>
      </dsp:txXfrm>
    </dsp:sp>
    <dsp:sp modelId="{3FBD4BD3-B74D-4AAB-9295-AE19DCC50691}">
      <dsp:nvSpPr>
        <dsp:cNvPr id="0" name=""/>
        <dsp:cNvSpPr/>
      </dsp:nvSpPr>
      <dsp:spPr>
        <a:xfrm rot="5400000">
          <a:off x="992344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095" y="2921615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Plug in USB</a:t>
          </a:r>
        </a:p>
      </dsp:txBody>
      <dsp:txXfrm>
        <a:off x="19230" y="2936750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CONNECT</a:t>
          </a:r>
        </a:p>
      </dsp:txBody>
      <dsp:txXfrm>
        <a:off x="2375525" y="843988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</a:t>
          </a:r>
          <a:r>
            <a:rPr lang="en-US" sz="2000" kern="1200" dirty="0" err="1"/>
            <a:t>mBlock</a:t>
          </a:r>
          <a:endParaRPr lang="en-US" sz="2000" kern="1200" dirty="0"/>
        </a:p>
      </dsp:txBody>
      <dsp:txXfrm>
        <a:off x="2375525" y="1541575"/>
        <a:ext cx="2036655" cy="486461"/>
      </dsp:txXfrm>
    </dsp:sp>
    <dsp:sp modelId="{DDA5CBC7-AA05-481A-A03A-3964C1BBBB5A}">
      <dsp:nvSpPr>
        <dsp:cNvPr id="0" name=""/>
        <dsp:cNvSpPr/>
      </dsp:nvSpPr>
      <dsp:spPr>
        <a:xfrm rot="5400000">
          <a:off x="3348638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60390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 Menu</a:t>
          </a:r>
        </a:p>
      </dsp:txBody>
      <dsp:txXfrm>
        <a:off x="2375525" y="2239162"/>
        <a:ext cx="2036655" cy="486461"/>
      </dsp:txXfrm>
    </dsp:sp>
    <dsp:sp modelId="{E7F7C4A8-2F3A-49BA-B2E4-CF48FCA5D8D8}">
      <dsp:nvSpPr>
        <dsp:cNvPr id="0" name=""/>
        <dsp:cNvSpPr/>
      </dsp:nvSpPr>
      <dsp:spPr>
        <a:xfrm rot="5400000">
          <a:off x="3348638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60390" y="2921615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2.4G</a:t>
          </a:r>
        </a:p>
      </dsp:txBody>
      <dsp:txXfrm>
        <a:off x="2375525" y="2936750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CHECK</a:t>
          </a:r>
        </a:p>
      </dsp:txBody>
      <dsp:txXfrm>
        <a:off x="4731819" y="843988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Light</a:t>
          </a:r>
        </a:p>
      </dsp:txBody>
      <dsp:txXfrm>
        <a:off x="4731819" y="1541575"/>
        <a:ext cx="2036655" cy="486461"/>
      </dsp:txXfrm>
    </dsp:sp>
    <dsp:sp modelId="{0C1CAC8B-CC80-49DA-9707-021AB163C55F}">
      <dsp:nvSpPr>
        <dsp:cNvPr id="0" name=""/>
        <dsp:cNvSpPr/>
      </dsp:nvSpPr>
      <dsp:spPr>
        <a:xfrm rot="5400000">
          <a:off x="5704933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716684" y="2224027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Restart if no Light</a:t>
          </a:r>
        </a:p>
      </dsp:txBody>
      <dsp:txXfrm>
        <a:off x="4731819" y="2239162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</a:p>
      </dsp:txBody>
      <dsp:txXfrm>
        <a:off x="7088114" y="843988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Task</a:t>
          </a:r>
        </a:p>
      </dsp:txBody>
      <dsp:txXfrm>
        <a:off x="7088114" y="1541575"/>
        <a:ext cx="2036655" cy="486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A1AC-6D07-4942-B925-8338361F326A}">
      <dsp:nvSpPr>
        <dsp:cNvPr id="0" name=""/>
        <dsp:cNvSpPr/>
      </dsp:nvSpPr>
      <dsp:spPr>
        <a:xfrm>
          <a:off x="0" y="326"/>
          <a:ext cx="1827312" cy="1068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 Light</a:t>
          </a:r>
        </a:p>
      </dsp:txBody>
      <dsp:txXfrm>
        <a:off x="31296" y="31622"/>
        <a:ext cx="1764720" cy="1005921"/>
      </dsp:txXfrm>
    </dsp:sp>
    <dsp:sp modelId="{F6EFD755-AE59-49D2-AC05-9BF6AAE64F21}">
      <dsp:nvSpPr>
        <dsp:cNvPr id="0" name=""/>
        <dsp:cNvSpPr/>
      </dsp:nvSpPr>
      <dsp:spPr>
        <a:xfrm rot="5400000">
          <a:off x="713309" y="1095552"/>
          <a:ext cx="400692" cy="4808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69406" y="1135621"/>
        <a:ext cx="288499" cy="280484"/>
      </dsp:txXfrm>
    </dsp:sp>
    <dsp:sp modelId="{77D407B4-67A7-4A53-A564-2155C0579887}">
      <dsp:nvSpPr>
        <dsp:cNvPr id="0" name=""/>
        <dsp:cNvSpPr/>
      </dsp:nvSpPr>
      <dsp:spPr>
        <a:xfrm>
          <a:off x="0" y="1603096"/>
          <a:ext cx="1827312" cy="1068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Restart if needed</a:t>
          </a:r>
        </a:p>
      </dsp:txBody>
      <dsp:txXfrm>
        <a:off x="31296" y="1634392"/>
        <a:ext cx="1764720" cy="1005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095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PREPARE</a:t>
          </a:r>
        </a:p>
      </dsp:txBody>
      <dsp:txXfrm>
        <a:off x="19230" y="843988"/>
        <a:ext cx="2036655" cy="486461"/>
      </dsp:txXfrm>
    </dsp:sp>
    <dsp:sp modelId="{1B1F80F4-E9A5-4A99-A630-6548067B7CB5}">
      <dsp:nvSpPr>
        <dsp:cNvPr id="0" name=""/>
        <dsp:cNvSpPr/>
      </dsp:nvSpPr>
      <dsp:spPr>
        <a:xfrm rot="5400000">
          <a:off x="992344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095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</a:t>
          </a:r>
          <a:r>
            <a:rPr lang="en-US" sz="2000" kern="1200" dirty="0" err="1"/>
            <a:t>mBot</a:t>
          </a:r>
          <a:endParaRPr lang="en-US" sz="2000" kern="1200" dirty="0"/>
        </a:p>
      </dsp:txBody>
      <dsp:txXfrm>
        <a:off x="19230" y="1541575"/>
        <a:ext cx="2036655" cy="486461"/>
      </dsp:txXfrm>
    </dsp:sp>
    <dsp:sp modelId="{7CAEA63C-96B5-40D4-900F-409598FDB0C1}">
      <dsp:nvSpPr>
        <dsp:cNvPr id="0" name=""/>
        <dsp:cNvSpPr/>
      </dsp:nvSpPr>
      <dsp:spPr>
        <a:xfrm rot="5400000">
          <a:off x="992344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095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all parts</a:t>
          </a:r>
        </a:p>
      </dsp:txBody>
      <dsp:txXfrm>
        <a:off x="19230" y="2239162"/>
        <a:ext cx="2036655" cy="486461"/>
      </dsp:txXfrm>
    </dsp:sp>
    <dsp:sp modelId="{3FBD4BD3-B74D-4AAB-9295-AE19DCC50691}">
      <dsp:nvSpPr>
        <dsp:cNvPr id="0" name=""/>
        <dsp:cNvSpPr/>
      </dsp:nvSpPr>
      <dsp:spPr>
        <a:xfrm rot="5400000">
          <a:off x="992344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095" y="2921615"/>
          <a:ext cx="2066925" cy="516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Plug in USB</a:t>
          </a:r>
        </a:p>
      </dsp:txBody>
      <dsp:txXfrm>
        <a:off x="19230" y="2936750"/>
        <a:ext cx="2036655" cy="486461"/>
      </dsp:txXfrm>
    </dsp:sp>
    <dsp:sp modelId="{09ADE9CE-20B7-4A4E-BED6-D56E4ED1D855}">
      <dsp:nvSpPr>
        <dsp:cNvPr id="0" name=""/>
        <dsp:cNvSpPr/>
      </dsp:nvSpPr>
      <dsp:spPr>
        <a:xfrm>
          <a:off x="2360390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CONNECT</a:t>
          </a:r>
        </a:p>
      </dsp:txBody>
      <dsp:txXfrm>
        <a:off x="2375525" y="843988"/>
        <a:ext cx="2036655" cy="486461"/>
      </dsp:txXfrm>
    </dsp:sp>
    <dsp:sp modelId="{C8CE6287-76AA-46C4-B478-0F9183DE6118}">
      <dsp:nvSpPr>
        <dsp:cNvPr id="0" name=""/>
        <dsp:cNvSpPr/>
      </dsp:nvSpPr>
      <dsp:spPr>
        <a:xfrm rot="5400000">
          <a:off x="3348638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2360390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</a:t>
          </a:r>
          <a:r>
            <a:rPr lang="en-US" sz="2000" kern="1200" dirty="0" err="1"/>
            <a:t>mBlock</a:t>
          </a:r>
          <a:endParaRPr lang="en-US" sz="2000" kern="1200" dirty="0"/>
        </a:p>
      </dsp:txBody>
      <dsp:txXfrm>
        <a:off x="2375525" y="1541575"/>
        <a:ext cx="2036655" cy="486461"/>
      </dsp:txXfrm>
    </dsp:sp>
    <dsp:sp modelId="{DDA5CBC7-AA05-481A-A03A-3964C1BBBB5A}">
      <dsp:nvSpPr>
        <dsp:cNvPr id="0" name=""/>
        <dsp:cNvSpPr/>
      </dsp:nvSpPr>
      <dsp:spPr>
        <a:xfrm rot="5400000">
          <a:off x="3348638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60390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 Menu</a:t>
          </a:r>
        </a:p>
      </dsp:txBody>
      <dsp:txXfrm>
        <a:off x="2375525" y="2239162"/>
        <a:ext cx="2036655" cy="486461"/>
      </dsp:txXfrm>
    </dsp:sp>
    <dsp:sp modelId="{E7F7C4A8-2F3A-49BA-B2E4-CF48FCA5D8D8}">
      <dsp:nvSpPr>
        <dsp:cNvPr id="0" name=""/>
        <dsp:cNvSpPr/>
      </dsp:nvSpPr>
      <dsp:spPr>
        <a:xfrm rot="5400000">
          <a:off x="3348638" y="2785973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60390" y="2921615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2.4G</a:t>
          </a:r>
        </a:p>
      </dsp:txBody>
      <dsp:txXfrm>
        <a:off x="2375525" y="2936750"/>
        <a:ext cx="2036655" cy="486461"/>
      </dsp:txXfrm>
    </dsp:sp>
    <dsp:sp modelId="{67971461-EE07-4B5E-A0C3-A166C6559682}">
      <dsp:nvSpPr>
        <dsp:cNvPr id="0" name=""/>
        <dsp:cNvSpPr/>
      </dsp:nvSpPr>
      <dsp:spPr>
        <a:xfrm>
          <a:off x="4716684" y="828853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CHECK</a:t>
          </a:r>
        </a:p>
      </dsp:txBody>
      <dsp:txXfrm>
        <a:off x="4731819" y="843988"/>
        <a:ext cx="2036655" cy="486461"/>
      </dsp:txXfrm>
    </dsp:sp>
    <dsp:sp modelId="{BF9CEF10-4726-4D20-AC2F-85DE706D0D00}">
      <dsp:nvSpPr>
        <dsp:cNvPr id="0" name=""/>
        <dsp:cNvSpPr/>
      </dsp:nvSpPr>
      <dsp:spPr>
        <a:xfrm rot="5400000">
          <a:off x="5704933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716684" y="1526440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Light</a:t>
          </a:r>
        </a:p>
      </dsp:txBody>
      <dsp:txXfrm>
        <a:off x="4731819" y="1541575"/>
        <a:ext cx="2036655" cy="486461"/>
      </dsp:txXfrm>
    </dsp:sp>
    <dsp:sp modelId="{0C1CAC8B-CC80-49DA-9707-021AB163C55F}">
      <dsp:nvSpPr>
        <dsp:cNvPr id="0" name=""/>
        <dsp:cNvSpPr/>
      </dsp:nvSpPr>
      <dsp:spPr>
        <a:xfrm rot="5400000">
          <a:off x="5704933" y="2088386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716684" y="2224027"/>
          <a:ext cx="2066925" cy="51673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Restart if no Light</a:t>
          </a:r>
        </a:p>
      </dsp:txBody>
      <dsp:txXfrm>
        <a:off x="4731819" y="2239162"/>
        <a:ext cx="2036655" cy="486461"/>
      </dsp:txXfrm>
    </dsp:sp>
    <dsp:sp modelId="{DA50ACFD-2722-4D29-B376-5CF3C8F3EB41}">
      <dsp:nvSpPr>
        <dsp:cNvPr id="0" name=""/>
        <dsp:cNvSpPr/>
      </dsp:nvSpPr>
      <dsp:spPr>
        <a:xfrm>
          <a:off x="7072979" y="828853"/>
          <a:ext cx="2066925" cy="51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</a:p>
      </dsp:txBody>
      <dsp:txXfrm>
        <a:off x="7088114" y="843988"/>
        <a:ext cx="2036655" cy="486461"/>
      </dsp:txXfrm>
    </dsp:sp>
    <dsp:sp modelId="{E31C91BC-3A8F-4AC7-8DBF-330AFF31351C}">
      <dsp:nvSpPr>
        <dsp:cNvPr id="0" name=""/>
        <dsp:cNvSpPr/>
      </dsp:nvSpPr>
      <dsp:spPr>
        <a:xfrm rot="5400000">
          <a:off x="8061227" y="1390798"/>
          <a:ext cx="90427" cy="90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72979" y="1526440"/>
          <a:ext cx="2066925" cy="5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Task</a:t>
          </a:r>
        </a:p>
      </dsp:txBody>
      <dsp:txXfrm>
        <a:off x="7088114" y="1541575"/>
        <a:ext cx="2036655" cy="48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is </a:t>
            </a:r>
            <a:r>
              <a:rPr lang="en-AU" dirty="0" err="1"/>
              <a:t>mBot</a:t>
            </a:r>
            <a:r>
              <a:rPr lang="en-AU" dirty="0"/>
              <a:t> Video:</a:t>
            </a:r>
            <a:r>
              <a:rPr lang="en-AU" baseline="0" dirty="0"/>
              <a:t> https://www.youtube.com/watch?v=pmsSipper3Y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55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should have an</a:t>
            </a:r>
            <a:r>
              <a:rPr lang="en-AU" baseline="0" dirty="0"/>
              <a:t> assembled </a:t>
            </a:r>
            <a:r>
              <a:rPr lang="en-AU" baseline="0" dirty="0" err="1"/>
              <a:t>mBot</a:t>
            </a:r>
            <a:r>
              <a:rPr lang="en-AU" baseline="0" dirty="0"/>
              <a:t> and a 2.4Ghz USB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47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23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Drag out the Set LED</a:t>
            </a:r>
            <a:r>
              <a:rPr lang="en-AU" baseline="0" dirty="0"/>
              <a:t> (LED ON BOARD) tag.</a:t>
            </a:r>
          </a:p>
          <a:p>
            <a:r>
              <a:rPr lang="en-AU" baseline="0" dirty="0"/>
              <a:t>Pick a colour, Then double click block.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16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Drag out the Set LED</a:t>
            </a:r>
            <a:r>
              <a:rPr lang="en-AU" baseline="0" dirty="0"/>
              <a:t> (LED ON BOARD) tag.</a:t>
            </a:r>
          </a:p>
          <a:p>
            <a:r>
              <a:rPr lang="en-AU" baseline="0" dirty="0"/>
              <a:t>Pick a colour, Then double click block.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2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99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/>
              <a:t>mBot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 Introduction to programming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088119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7 -0.0125 L -0.00299 -0.0106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/>
              <a:t>CHECK CONNECTION</a:t>
            </a:r>
          </a:p>
        </p:txBody>
      </p:sp>
      <p:graphicFrame>
        <p:nvGraphicFramePr>
          <p:cNvPr id="5" name="Content Placeholder 8" descr="Process List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2468"/>
              </p:ext>
            </p:extLst>
          </p:nvPr>
        </p:nvGraphicFramePr>
        <p:xfrm>
          <a:off x="1524000" y="2935413"/>
          <a:ext cx="1827312" cy="267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276872"/>
            <a:ext cx="6948264" cy="7502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600056" y="2780928"/>
            <a:ext cx="1872208" cy="1292176"/>
            <a:chOff x="6600056" y="2780928"/>
            <a:chExt cx="1872208" cy="1292176"/>
          </a:xfrm>
        </p:grpSpPr>
        <p:sp>
          <p:nvSpPr>
            <p:cNvPr id="12" name="TextBox 11"/>
            <p:cNvSpPr txBox="1"/>
            <p:nvPr/>
          </p:nvSpPr>
          <p:spPr>
            <a:xfrm>
              <a:off x="6600056" y="370377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Change Number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680176" y="2780928"/>
              <a:ext cx="360040" cy="9228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802880" y="2547332"/>
            <a:ext cx="422912" cy="262056"/>
          </a:xfrm>
          <a:custGeom>
            <a:avLst/>
            <a:gdLst>
              <a:gd name="connsiteX0" fmla="*/ 0 w 504056"/>
              <a:gd name="connsiteY0" fmla="*/ 0 h 369332"/>
              <a:gd name="connsiteX1" fmla="*/ 504056 w 504056"/>
              <a:gd name="connsiteY1" fmla="*/ 0 h 369332"/>
              <a:gd name="connsiteX2" fmla="*/ 504056 w 504056"/>
              <a:gd name="connsiteY2" fmla="*/ 369332 h 369332"/>
              <a:gd name="connsiteX3" fmla="*/ 0 w 504056"/>
              <a:gd name="connsiteY3" fmla="*/ 369332 h 369332"/>
              <a:gd name="connsiteX4" fmla="*/ 0 w 504056"/>
              <a:gd name="connsiteY4" fmla="*/ 0 h 369332"/>
              <a:gd name="connsiteX0" fmla="*/ 26670 w 504056"/>
              <a:gd name="connsiteY0" fmla="*/ 57150 h 369332"/>
              <a:gd name="connsiteX1" fmla="*/ 504056 w 504056"/>
              <a:gd name="connsiteY1" fmla="*/ 0 h 369332"/>
              <a:gd name="connsiteX2" fmla="*/ 504056 w 504056"/>
              <a:gd name="connsiteY2" fmla="*/ 369332 h 369332"/>
              <a:gd name="connsiteX3" fmla="*/ 0 w 504056"/>
              <a:gd name="connsiteY3" fmla="*/ 369332 h 369332"/>
              <a:gd name="connsiteX4" fmla="*/ 26670 w 504056"/>
              <a:gd name="connsiteY4" fmla="*/ 57150 h 369332"/>
              <a:gd name="connsiteX0" fmla="*/ 80010 w 504056"/>
              <a:gd name="connsiteY0" fmla="*/ 118110 h 369332"/>
              <a:gd name="connsiteX1" fmla="*/ 504056 w 504056"/>
              <a:gd name="connsiteY1" fmla="*/ 0 h 369332"/>
              <a:gd name="connsiteX2" fmla="*/ 504056 w 504056"/>
              <a:gd name="connsiteY2" fmla="*/ 369332 h 369332"/>
              <a:gd name="connsiteX3" fmla="*/ 0 w 504056"/>
              <a:gd name="connsiteY3" fmla="*/ 369332 h 369332"/>
              <a:gd name="connsiteX4" fmla="*/ 80010 w 504056"/>
              <a:gd name="connsiteY4" fmla="*/ 118110 h 369332"/>
              <a:gd name="connsiteX0" fmla="*/ 41910 w 504056"/>
              <a:gd name="connsiteY0" fmla="*/ 87630 h 369332"/>
              <a:gd name="connsiteX1" fmla="*/ 504056 w 504056"/>
              <a:gd name="connsiteY1" fmla="*/ 0 h 369332"/>
              <a:gd name="connsiteX2" fmla="*/ 504056 w 504056"/>
              <a:gd name="connsiteY2" fmla="*/ 369332 h 369332"/>
              <a:gd name="connsiteX3" fmla="*/ 0 w 504056"/>
              <a:gd name="connsiteY3" fmla="*/ 369332 h 369332"/>
              <a:gd name="connsiteX4" fmla="*/ 41910 w 504056"/>
              <a:gd name="connsiteY4" fmla="*/ 87630 h 369332"/>
              <a:gd name="connsiteX0" fmla="*/ 45720 w 507866"/>
              <a:gd name="connsiteY0" fmla="*/ 87630 h 369332"/>
              <a:gd name="connsiteX1" fmla="*/ 507866 w 507866"/>
              <a:gd name="connsiteY1" fmla="*/ 0 h 369332"/>
              <a:gd name="connsiteX2" fmla="*/ 507866 w 507866"/>
              <a:gd name="connsiteY2" fmla="*/ 369332 h 369332"/>
              <a:gd name="connsiteX3" fmla="*/ 0 w 507866"/>
              <a:gd name="connsiteY3" fmla="*/ 346472 h 369332"/>
              <a:gd name="connsiteX4" fmla="*/ 45720 w 507866"/>
              <a:gd name="connsiteY4" fmla="*/ 87630 h 369332"/>
              <a:gd name="connsiteX0" fmla="*/ 45720 w 507866"/>
              <a:gd name="connsiteY0" fmla="*/ 87630 h 369332"/>
              <a:gd name="connsiteX1" fmla="*/ 507866 w 507866"/>
              <a:gd name="connsiteY1" fmla="*/ 0 h 369332"/>
              <a:gd name="connsiteX2" fmla="*/ 507866 w 507866"/>
              <a:gd name="connsiteY2" fmla="*/ 369332 h 369332"/>
              <a:gd name="connsiteX3" fmla="*/ 0 w 507866"/>
              <a:gd name="connsiteY3" fmla="*/ 346472 h 369332"/>
              <a:gd name="connsiteX4" fmla="*/ 159472 w 507866"/>
              <a:gd name="connsiteY4" fmla="*/ 348270 h 369332"/>
              <a:gd name="connsiteX5" fmla="*/ 45720 w 507866"/>
              <a:gd name="connsiteY5" fmla="*/ 87630 h 369332"/>
              <a:gd name="connsiteX0" fmla="*/ 45720 w 507866"/>
              <a:gd name="connsiteY0" fmla="*/ 87630 h 369332"/>
              <a:gd name="connsiteX1" fmla="*/ 507866 w 507866"/>
              <a:gd name="connsiteY1" fmla="*/ 0 h 369332"/>
              <a:gd name="connsiteX2" fmla="*/ 507866 w 507866"/>
              <a:gd name="connsiteY2" fmla="*/ 369332 h 369332"/>
              <a:gd name="connsiteX3" fmla="*/ 0 w 507866"/>
              <a:gd name="connsiteY3" fmla="*/ 346472 h 369332"/>
              <a:gd name="connsiteX4" fmla="*/ 18502 w 507866"/>
              <a:gd name="connsiteY4" fmla="*/ 199680 h 369332"/>
              <a:gd name="connsiteX5" fmla="*/ 45720 w 507866"/>
              <a:gd name="connsiteY5" fmla="*/ 87630 h 369332"/>
              <a:gd name="connsiteX0" fmla="*/ 27218 w 489364"/>
              <a:gd name="connsiteY0" fmla="*/ 87630 h 369332"/>
              <a:gd name="connsiteX1" fmla="*/ 489364 w 489364"/>
              <a:gd name="connsiteY1" fmla="*/ 0 h 369332"/>
              <a:gd name="connsiteX2" fmla="*/ 489364 w 489364"/>
              <a:gd name="connsiteY2" fmla="*/ 369332 h 369332"/>
              <a:gd name="connsiteX3" fmla="*/ 57698 w 489364"/>
              <a:gd name="connsiteY3" fmla="*/ 354092 h 369332"/>
              <a:gd name="connsiteX4" fmla="*/ 0 w 489364"/>
              <a:gd name="connsiteY4" fmla="*/ 199680 h 369332"/>
              <a:gd name="connsiteX5" fmla="*/ 27218 w 489364"/>
              <a:gd name="connsiteY5" fmla="*/ 87630 h 369332"/>
              <a:gd name="connsiteX0" fmla="*/ 27218 w 489364"/>
              <a:gd name="connsiteY0" fmla="*/ 87630 h 369332"/>
              <a:gd name="connsiteX1" fmla="*/ 489364 w 489364"/>
              <a:gd name="connsiteY1" fmla="*/ 0 h 369332"/>
              <a:gd name="connsiteX2" fmla="*/ 489364 w 489364"/>
              <a:gd name="connsiteY2" fmla="*/ 369332 h 369332"/>
              <a:gd name="connsiteX3" fmla="*/ 57698 w 489364"/>
              <a:gd name="connsiteY3" fmla="*/ 354092 h 369332"/>
              <a:gd name="connsiteX4" fmla="*/ 0 w 489364"/>
              <a:gd name="connsiteY4" fmla="*/ 199680 h 369332"/>
              <a:gd name="connsiteX5" fmla="*/ 27218 w 489364"/>
              <a:gd name="connsiteY5" fmla="*/ 87630 h 369332"/>
              <a:gd name="connsiteX0" fmla="*/ 27218 w 489364"/>
              <a:gd name="connsiteY0" fmla="*/ 87630 h 369332"/>
              <a:gd name="connsiteX1" fmla="*/ 489364 w 489364"/>
              <a:gd name="connsiteY1" fmla="*/ 0 h 369332"/>
              <a:gd name="connsiteX2" fmla="*/ 489364 w 489364"/>
              <a:gd name="connsiteY2" fmla="*/ 369332 h 369332"/>
              <a:gd name="connsiteX3" fmla="*/ 61508 w 489364"/>
              <a:gd name="connsiteY3" fmla="*/ 342662 h 369332"/>
              <a:gd name="connsiteX4" fmla="*/ 0 w 489364"/>
              <a:gd name="connsiteY4" fmla="*/ 199680 h 369332"/>
              <a:gd name="connsiteX5" fmla="*/ 27218 w 489364"/>
              <a:gd name="connsiteY5" fmla="*/ 87630 h 369332"/>
              <a:gd name="connsiteX0" fmla="*/ 27218 w 489364"/>
              <a:gd name="connsiteY0" fmla="*/ 87630 h 342662"/>
              <a:gd name="connsiteX1" fmla="*/ 489364 w 489364"/>
              <a:gd name="connsiteY1" fmla="*/ 0 h 342662"/>
              <a:gd name="connsiteX2" fmla="*/ 405544 w 489364"/>
              <a:gd name="connsiteY2" fmla="*/ 338852 h 342662"/>
              <a:gd name="connsiteX3" fmla="*/ 61508 w 489364"/>
              <a:gd name="connsiteY3" fmla="*/ 342662 h 342662"/>
              <a:gd name="connsiteX4" fmla="*/ 0 w 489364"/>
              <a:gd name="connsiteY4" fmla="*/ 199680 h 342662"/>
              <a:gd name="connsiteX5" fmla="*/ 27218 w 489364"/>
              <a:gd name="connsiteY5" fmla="*/ 87630 h 342662"/>
              <a:gd name="connsiteX0" fmla="*/ 27218 w 405544"/>
              <a:gd name="connsiteY0" fmla="*/ 15240 h 270272"/>
              <a:gd name="connsiteX1" fmla="*/ 378874 w 405544"/>
              <a:gd name="connsiteY1" fmla="*/ 0 h 270272"/>
              <a:gd name="connsiteX2" fmla="*/ 405544 w 405544"/>
              <a:gd name="connsiteY2" fmla="*/ 266462 h 270272"/>
              <a:gd name="connsiteX3" fmla="*/ 61508 w 405544"/>
              <a:gd name="connsiteY3" fmla="*/ 270272 h 270272"/>
              <a:gd name="connsiteX4" fmla="*/ 0 w 405544"/>
              <a:gd name="connsiteY4" fmla="*/ 127290 h 270272"/>
              <a:gd name="connsiteX5" fmla="*/ 27218 w 405544"/>
              <a:gd name="connsiteY5" fmla="*/ 15240 h 270272"/>
              <a:gd name="connsiteX0" fmla="*/ 27218 w 382684"/>
              <a:gd name="connsiteY0" fmla="*/ 15240 h 270272"/>
              <a:gd name="connsiteX1" fmla="*/ 378874 w 382684"/>
              <a:gd name="connsiteY1" fmla="*/ 0 h 270272"/>
              <a:gd name="connsiteX2" fmla="*/ 382684 w 382684"/>
              <a:gd name="connsiteY2" fmla="*/ 266462 h 270272"/>
              <a:gd name="connsiteX3" fmla="*/ 61508 w 382684"/>
              <a:gd name="connsiteY3" fmla="*/ 270272 h 270272"/>
              <a:gd name="connsiteX4" fmla="*/ 0 w 382684"/>
              <a:gd name="connsiteY4" fmla="*/ 127290 h 270272"/>
              <a:gd name="connsiteX5" fmla="*/ 27218 w 382684"/>
              <a:gd name="connsiteY5" fmla="*/ 15240 h 270272"/>
              <a:gd name="connsiteX0" fmla="*/ 27218 w 382684"/>
              <a:gd name="connsiteY0" fmla="*/ 15240 h 270272"/>
              <a:gd name="connsiteX1" fmla="*/ 378874 w 382684"/>
              <a:gd name="connsiteY1" fmla="*/ 0 h 270272"/>
              <a:gd name="connsiteX2" fmla="*/ 377190 w 382684"/>
              <a:gd name="connsiteY2" fmla="*/ 148582 h 270272"/>
              <a:gd name="connsiteX3" fmla="*/ 382684 w 382684"/>
              <a:gd name="connsiteY3" fmla="*/ 266462 h 270272"/>
              <a:gd name="connsiteX4" fmla="*/ 61508 w 382684"/>
              <a:gd name="connsiteY4" fmla="*/ 270272 h 270272"/>
              <a:gd name="connsiteX5" fmla="*/ 0 w 382684"/>
              <a:gd name="connsiteY5" fmla="*/ 127290 h 270272"/>
              <a:gd name="connsiteX6" fmla="*/ 27218 w 382684"/>
              <a:gd name="connsiteY6" fmla="*/ 15240 h 270272"/>
              <a:gd name="connsiteX0" fmla="*/ 27218 w 422915"/>
              <a:gd name="connsiteY0" fmla="*/ 15240 h 270272"/>
              <a:gd name="connsiteX1" fmla="*/ 378874 w 422915"/>
              <a:gd name="connsiteY1" fmla="*/ 0 h 270272"/>
              <a:gd name="connsiteX2" fmla="*/ 422910 w 422915"/>
              <a:gd name="connsiteY2" fmla="*/ 125162 h 270272"/>
              <a:gd name="connsiteX3" fmla="*/ 382684 w 422915"/>
              <a:gd name="connsiteY3" fmla="*/ 266462 h 270272"/>
              <a:gd name="connsiteX4" fmla="*/ 61508 w 422915"/>
              <a:gd name="connsiteY4" fmla="*/ 270272 h 270272"/>
              <a:gd name="connsiteX5" fmla="*/ 0 w 422915"/>
              <a:gd name="connsiteY5" fmla="*/ 127290 h 270272"/>
              <a:gd name="connsiteX6" fmla="*/ 27218 w 422915"/>
              <a:gd name="connsiteY6" fmla="*/ 15240 h 270272"/>
              <a:gd name="connsiteX0" fmla="*/ 27218 w 422912"/>
              <a:gd name="connsiteY0" fmla="*/ 0 h 255032"/>
              <a:gd name="connsiteX1" fmla="*/ 329344 w 422912"/>
              <a:gd name="connsiteY1" fmla="*/ 1489 h 255032"/>
              <a:gd name="connsiteX2" fmla="*/ 422910 w 422912"/>
              <a:gd name="connsiteY2" fmla="*/ 109922 h 255032"/>
              <a:gd name="connsiteX3" fmla="*/ 382684 w 422912"/>
              <a:gd name="connsiteY3" fmla="*/ 251222 h 255032"/>
              <a:gd name="connsiteX4" fmla="*/ 61508 w 422912"/>
              <a:gd name="connsiteY4" fmla="*/ 255032 h 255032"/>
              <a:gd name="connsiteX5" fmla="*/ 0 w 422912"/>
              <a:gd name="connsiteY5" fmla="*/ 112050 h 255032"/>
              <a:gd name="connsiteX6" fmla="*/ 27218 w 422912"/>
              <a:gd name="connsiteY6" fmla="*/ 0 h 255032"/>
              <a:gd name="connsiteX0" fmla="*/ 27218 w 422912"/>
              <a:gd name="connsiteY0" fmla="*/ 0 h 255032"/>
              <a:gd name="connsiteX1" fmla="*/ 329344 w 422912"/>
              <a:gd name="connsiteY1" fmla="*/ 1489 h 255032"/>
              <a:gd name="connsiteX2" fmla="*/ 422910 w 422912"/>
              <a:gd name="connsiteY2" fmla="*/ 109922 h 255032"/>
              <a:gd name="connsiteX3" fmla="*/ 359824 w 422912"/>
              <a:gd name="connsiteY3" fmla="*/ 217764 h 255032"/>
              <a:gd name="connsiteX4" fmla="*/ 61508 w 422912"/>
              <a:gd name="connsiteY4" fmla="*/ 255032 h 255032"/>
              <a:gd name="connsiteX5" fmla="*/ 0 w 422912"/>
              <a:gd name="connsiteY5" fmla="*/ 112050 h 255032"/>
              <a:gd name="connsiteX6" fmla="*/ 27218 w 422912"/>
              <a:gd name="connsiteY6" fmla="*/ 0 h 255032"/>
              <a:gd name="connsiteX0" fmla="*/ 27218 w 422912"/>
              <a:gd name="connsiteY0" fmla="*/ 0 h 221575"/>
              <a:gd name="connsiteX1" fmla="*/ 329344 w 422912"/>
              <a:gd name="connsiteY1" fmla="*/ 1489 h 221575"/>
              <a:gd name="connsiteX2" fmla="*/ 422910 w 422912"/>
              <a:gd name="connsiteY2" fmla="*/ 109922 h 221575"/>
              <a:gd name="connsiteX3" fmla="*/ 359824 w 422912"/>
              <a:gd name="connsiteY3" fmla="*/ 217764 h 221575"/>
              <a:gd name="connsiteX4" fmla="*/ 76748 w 422912"/>
              <a:gd name="connsiteY4" fmla="*/ 221575 h 221575"/>
              <a:gd name="connsiteX5" fmla="*/ 0 w 422912"/>
              <a:gd name="connsiteY5" fmla="*/ 112050 h 221575"/>
              <a:gd name="connsiteX6" fmla="*/ 27218 w 422912"/>
              <a:gd name="connsiteY6" fmla="*/ 0 h 221575"/>
              <a:gd name="connsiteX0" fmla="*/ 91988 w 422912"/>
              <a:gd name="connsiteY0" fmla="*/ 21931 h 220086"/>
              <a:gd name="connsiteX1" fmla="*/ 329344 w 422912"/>
              <a:gd name="connsiteY1" fmla="*/ 0 h 220086"/>
              <a:gd name="connsiteX2" fmla="*/ 422910 w 422912"/>
              <a:gd name="connsiteY2" fmla="*/ 108433 h 220086"/>
              <a:gd name="connsiteX3" fmla="*/ 359824 w 422912"/>
              <a:gd name="connsiteY3" fmla="*/ 216275 h 220086"/>
              <a:gd name="connsiteX4" fmla="*/ 76748 w 422912"/>
              <a:gd name="connsiteY4" fmla="*/ 220086 h 220086"/>
              <a:gd name="connsiteX5" fmla="*/ 0 w 422912"/>
              <a:gd name="connsiteY5" fmla="*/ 110561 h 220086"/>
              <a:gd name="connsiteX6" fmla="*/ 91988 w 422912"/>
              <a:gd name="connsiteY6" fmla="*/ 21931 h 220086"/>
              <a:gd name="connsiteX0" fmla="*/ 91988 w 422912"/>
              <a:gd name="connsiteY0" fmla="*/ 5202 h 203357"/>
              <a:gd name="connsiteX1" fmla="*/ 325534 w 422912"/>
              <a:gd name="connsiteY1" fmla="*/ 0 h 203357"/>
              <a:gd name="connsiteX2" fmla="*/ 422910 w 422912"/>
              <a:gd name="connsiteY2" fmla="*/ 91704 h 203357"/>
              <a:gd name="connsiteX3" fmla="*/ 359824 w 422912"/>
              <a:gd name="connsiteY3" fmla="*/ 199546 h 203357"/>
              <a:gd name="connsiteX4" fmla="*/ 76748 w 422912"/>
              <a:gd name="connsiteY4" fmla="*/ 203357 h 203357"/>
              <a:gd name="connsiteX5" fmla="*/ 0 w 422912"/>
              <a:gd name="connsiteY5" fmla="*/ 93832 h 203357"/>
              <a:gd name="connsiteX6" fmla="*/ 91988 w 422912"/>
              <a:gd name="connsiteY6" fmla="*/ 5202 h 203357"/>
              <a:gd name="connsiteX0" fmla="*/ 91988 w 422912"/>
              <a:gd name="connsiteY0" fmla="*/ 31968 h 230123"/>
              <a:gd name="connsiteX1" fmla="*/ 333154 w 422912"/>
              <a:gd name="connsiteY1" fmla="*/ 0 h 230123"/>
              <a:gd name="connsiteX2" fmla="*/ 422910 w 422912"/>
              <a:gd name="connsiteY2" fmla="*/ 118470 h 230123"/>
              <a:gd name="connsiteX3" fmla="*/ 359824 w 422912"/>
              <a:gd name="connsiteY3" fmla="*/ 226312 h 230123"/>
              <a:gd name="connsiteX4" fmla="*/ 76748 w 422912"/>
              <a:gd name="connsiteY4" fmla="*/ 230123 h 230123"/>
              <a:gd name="connsiteX5" fmla="*/ 0 w 422912"/>
              <a:gd name="connsiteY5" fmla="*/ 120598 h 230123"/>
              <a:gd name="connsiteX6" fmla="*/ 91988 w 422912"/>
              <a:gd name="connsiteY6" fmla="*/ 31968 h 230123"/>
              <a:gd name="connsiteX0" fmla="*/ 91988 w 422912"/>
              <a:gd name="connsiteY0" fmla="*/ 15239 h 230123"/>
              <a:gd name="connsiteX1" fmla="*/ 333154 w 422912"/>
              <a:gd name="connsiteY1" fmla="*/ 0 h 230123"/>
              <a:gd name="connsiteX2" fmla="*/ 422910 w 422912"/>
              <a:gd name="connsiteY2" fmla="*/ 118470 h 230123"/>
              <a:gd name="connsiteX3" fmla="*/ 359824 w 422912"/>
              <a:gd name="connsiteY3" fmla="*/ 226312 h 230123"/>
              <a:gd name="connsiteX4" fmla="*/ 76748 w 422912"/>
              <a:gd name="connsiteY4" fmla="*/ 230123 h 230123"/>
              <a:gd name="connsiteX5" fmla="*/ 0 w 422912"/>
              <a:gd name="connsiteY5" fmla="*/ 120598 h 230123"/>
              <a:gd name="connsiteX6" fmla="*/ 91988 w 422912"/>
              <a:gd name="connsiteY6" fmla="*/ 15239 h 23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912" h="230123">
                <a:moveTo>
                  <a:pt x="91988" y="15239"/>
                </a:moveTo>
                <a:lnTo>
                  <a:pt x="333154" y="0"/>
                </a:lnTo>
                <a:cubicBezTo>
                  <a:pt x="332593" y="49527"/>
                  <a:pt x="423471" y="68943"/>
                  <a:pt x="422910" y="118470"/>
                </a:cubicBezTo>
                <a:lnTo>
                  <a:pt x="359824" y="226312"/>
                </a:lnTo>
                <a:lnTo>
                  <a:pt x="76748" y="230123"/>
                </a:lnTo>
                <a:cubicBezTo>
                  <a:pt x="30845" y="163412"/>
                  <a:pt x="19233" y="172069"/>
                  <a:pt x="0" y="120598"/>
                </a:cubicBezTo>
                <a:lnTo>
                  <a:pt x="91988" y="1523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27551"/>
          <a:stretch/>
        </p:blipFill>
        <p:spPr>
          <a:xfrm rot="5400000">
            <a:off x="6050827" y="3051735"/>
            <a:ext cx="2970666" cy="39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Ready</a:t>
            </a:r>
            <a:endParaRPr dirty="0"/>
          </a:p>
        </p:txBody>
      </p:sp>
      <p:graphicFrame>
        <p:nvGraphicFramePr>
          <p:cNvPr id="9" name="Content Placeholder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31471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91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/>
              <a:t>GO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Ready to go.</a:t>
            </a:r>
          </a:p>
          <a:p>
            <a:endParaRPr lang="en-AU" dirty="0"/>
          </a:p>
          <a:p>
            <a:r>
              <a:rPr lang="en-AU" dirty="0"/>
              <a:t>Complete this every time you use the </a:t>
            </a:r>
            <a:r>
              <a:rPr lang="en-AU" dirty="0" err="1"/>
              <a:t>mBot</a:t>
            </a:r>
            <a:endParaRPr lang="en-AU" dirty="0"/>
          </a:p>
          <a:p>
            <a:endParaRPr lang="en-AU" dirty="0"/>
          </a:p>
          <a:p>
            <a:r>
              <a:rPr lang="en-AU" dirty="0"/>
              <a:t>Try to complete each task</a:t>
            </a:r>
          </a:p>
        </p:txBody>
      </p:sp>
      <p:pic>
        <p:nvPicPr>
          <p:cNvPr id="6" name="Picture 5" descr="BIG IMAGE (PNG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916832"/>
            <a:ext cx="4498828" cy="41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BLOCKS NEEDED: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Control your robot with the arrow keys.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3" y="2132856"/>
            <a:ext cx="5942857" cy="1155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5" y="4221088"/>
            <a:ext cx="6044444" cy="11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Any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Next Slide has Solution to Task 1: Arrow Key Controls</a:t>
            </a:r>
          </a:p>
        </p:txBody>
      </p:sp>
    </p:spTree>
    <p:extLst>
      <p:ext uri="{BB962C8B-B14F-4D97-AF65-F5344CB8AC3E}">
        <p14:creationId xmlns:p14="http://schemas.microsoft.com/office/powerpoint/2010/main" val="279729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Arrow Keys controlling mBot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87" t="25045" r="4325" b="41926"/>
          <a:stretch/>
        </p:blipFill>
        <p:spPr>
          <a:xfrm>
            <a:off x="0" y="1735440"/>
            <a:ext cx="12192000" cy="48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8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</a:t>
            </a:r>
            <a:r>
              <a:rPr lang="en-AU" dirty="0" err="1"/>
              <a:t>mBot</a:t>
            </a:r>
            <a:r>
              <a:rPr lang="en-AU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28800"/>
            <a:ext cx="4716016" cy="952128"/>
          </a:xfrm>
        </p:spPr>
        <p:txBody>
          <a:bodyPr/>
          <a:lstStyle/>
          <a:p>
            <a:r>
              <a:rPr lang="en-AU" sz="2800" dirty="0"/>
              <a:t>Robot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80" name="Picture 8" descr="http://cdn.shopify.com/s/files/1/0735/0383/products/mBot_blue_1000__71362.1430293866.1280.1280_1024x1024.jpeg?v=14554081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/>
          <a:stretch/>
        </p:blipFill>
        <p:spPr bwMode="auto">
          <a:xfrm>
            <a:off x="6888088" y="0"/>
            <a:ext cx="530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5755" y="24380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What can it do?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5755" y="3809628"/>
            <a:ext cx="4716016" cy="235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Move </a:t>
            </a:r>
          </a:p>
          <a:p>
            <a:r>
              <a:rPr lang="en-AU" sz="2800" dirty="0"/>
              <a:t>Light Up</a:t>
            </a:r>
          </a:p>
          <a:p>
            <a:r>
              <a:rPr lang="en-AU" sz="2800" dirty="0"/>
              <a:t>See the world around it</a:t>
            </a:r>
          </a:p>
          <a:p>
            <a:r>
              <a:rPr lang="en-AU" sz="2800" dirty="0"/>
              <a:t>So much more…</a:t>
            </a:r>
            <a:endParaRPr lang="en-AU" dirty="0"/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7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Many pieces are used</a:t>
            </a:r>
          </a:p>
          <a:p>
            <a:r>
              <a:rPr lang="en-AU" dirty="0"/>
              <a:t>Always check to make sure nothing is loose.</a:t>
            </a:r>
          </a:p>
        </p:txBody>
      </p:sp>
      <p:pic>
        <p:nvPicPr>
          <p:cNvPr id="1026" name="Picture 2" descr="http://blog.makeblock.cc/wp-content/uploads/2015/04/mbot-assemble-proces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3068960"/>
            <a:ext cx="6372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9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that computer looking thing?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called a Micro Controller</a:t>
            </a:r>
          </a:p>
          <a:p>
            <a:r>
              <a:rPr lang="en-AU" dirty="0"/>
              <a:t>It controls the </a:t>
            </a:r>
            <a:r>
              <a:rPr lang="en-AU" dirty="0" err="1"/>
              <a:t>mBot</a:t>
            </a:r>
            <a:r>
              <a:rPr lang="en-AU" dirty="0"/>
              <a:t> electronics</a:t>
            </a:r>
          </a:p>
          <a:p>
            <a:endParaRPr lang="en-AU" dirty="0"/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2182" r="6558" b="11150"/>
          <a:stretch/>
        </p:blipFill>
        <p:spPr>
          <a:xfrm>
            <a:off x="4439816" y="1600200"/>
            <a:ext cx="775218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Ready</a:t>
            </a:r>
            <a:endParaRPr dirty="0"/>
          </a:p>
        </p:txBody>
      </p:sp>
      <p:graphicFrame>
        <p:nvGraphicFramePr>
          <p:cNvPr id="9" name="Content Placeholder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95798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shopify.com/s/files/1/0953/5270/products/02770398_00_133f7c4c-e4d1-4ed9-b108-90b80a0769fd_2048x2048_crop_center.progressive.jpeg.jpg?v=14473462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7" b="17788"/>
          <a:stretch/>
        </p:blipFill>
        <p:spPr bwMode="auto">
          <a:xfrm>
            <a:off x="5447928" y="1573912"/>
            <a:ext cx="4609284" cy="30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/>
              <a:t>PREPARE</a:t>
            </a:r>
          </a:p>
        </p:txBody>
      </p:sp>
      <p:graphicFrame>
        <p:nvGraphicFramePr>
          <p:cNvPr id="5" name="Content Placeholder 8" descr="Process List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41933"/>
              </p:ext>
            </p:extLst>
          </p:nvPr>
        </p:nvGraphicFramePr>
        <p:xfrm>
          <a:off x="1676400" y="1981200"/>
          <a:ext cx="18273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http://www.makeblock.com/image/cache/catalog/e/207/4__22110-800x8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24016" r="56061" b="20230"/>
          <a:stretch/>
        </p:blipFill>
        <p:spPr bwMode="auto">
          <a:xfrm rot="5400000">
            <a:off x="9233391" y="4000792"/>
            <a:ext cx="164764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8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Ready</a:t>
            </a:r>
            <a:endParaRPr dirty="0"/>
          </a:p>
        </p:txBody>
      </p:sp>
      <p:graphicFrame>
        <p:nvGraphicFramePr>
          <p:cNvPr id="9" name="Content Placeholder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01348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3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/>
              <a:t>CONNECT</a:t>
            </a:r>
          </a:p>
        </p:txBody>
      </p:sp>
      <p:graphicFrame>
        <p:nvGraphicFramePr>
          <p:cNvPr id="5" name="Content Placeholder 8" descr="Process List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49172"/>
              </p:ext>
            </p:extLst>
          </p:nvPr>
        </p:nvGraphicFramePr>
        <p:xfrm>
          <a:off x="1676400" y="1981200"/>
          <a:ext cx="18273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08" y="2492896"/>
            <a:ext cx="2520280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r="76381" b="61900"/>
          <a:stretch/>
        </p:blipFill>
        <p:spPr>
          <a:xfrm>
            <a:off x="7077784" y="2155118"/>
            <a:ext cx="4319464" cy="39193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08312" y="3255881"/>
            <a:ext cx="6768752" cy="1717838"/>
            <a:chOff x="2588528" y="3161506"/>
            <a:chExt cx="6768752" cy="1717838"/>
          </a:xfrm>
          <a:effectLst>
            <a:glow rad="1905000">
              <a:schemeClr val="accent1">
                <a:satMod val="175000"/>
                <a:alpha val="83000"/>
              </a:schemeClr>
            </a:glo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/>
            <a:srcRect l="-1187" r="64175" b="90599"/>
            <a:stretch/>
          </p:blipFill>
          <p:spPr>
            <a:xfrm>
              <a:off x="2588528" y="3269518"/>
              <a:ext cx="6768752" cy="967036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6574180" y="3161506"/>
              <a:ext cx="1993384" cy="591530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Down Arrow 7"/>
            <p:cNvSpPr/>
            <p:nvPr/>
          </p:nvSpPr>
          <p:spPr>
            <a:xfrm rot="13500000">
              <a:off x="5359948" y="3223778"/>
              <a:ext cx="1094350" cy="221678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680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Ready</a:t>
            </a:r>
            <a:endParaRPr dirty="0"/>
          </a:p>
        </p:txBody>
      </p:sp>
      <p:graphicFrame>
        <p:nvGraphicFramePr>
          <p:cNvPr id="9" name="Content Placeholder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012798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776463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314</Words>
  <Application>Microsoft Office PowerPoint</Application>
  <PresentationFormat>Widescreen</PresentationFormat>
  <Paragraphs>108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Candara</vt:lpstr>
      <vt:lpstr>Consolas</vt:lpstr>
      <vt:lpstr>Tech Computer 16x9</vt:lpstr>
      <vt:lpstr>mBot</vt:lpstr>
      <vt:lpstr>What is the mBot?</vt:lpstr>
      <vt:lpstr>Assembly</vt:lpstr>
      <vt:lpstr>What is that computer looking thing?</vt:lpstr>
      <vt:lpstr>Getting Ready</vt:lpstr>
      <vt:lpstr>PREPARE</vt:lpstr>
      <vt:lpstr>Getting Ready</vt:lpstr>
      <vt:lpstr>CONNECT</vt:lpstr>
      <vt:lpstr>Getting Ready</vt:lpstr>
      <vt:lpstr>CHECK CONNECTION</vt:lpstr>
      <vt:lpstr>Getting Ready</vt:lpstr>
      <vt:lpstr>GO</vt:lpstr>
      <vt:lpstr>TASK 1</vt:lpstr>
      <vt:lpstr>Any Questions</vt:lpstr>
      <vt:lpstr>Arrow Keys controlling mBot Movement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2016-09-01T22:47:06Z</dcterms:created>
  <dcterms:modified xsi:type="dcterms:W3CDTF">2016-11-04T03:05:14Z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