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016" autoAdjust="0"/>
  </p:normalViewPr>
  <p:slideViewPr>
    <p:cSldViewPr snapToGrid="0">
      <p:cViewPr varScale="1">
        <p:scale>
          <a:sx n="109" d="100"/>
          <a:sy n="109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C115F-ADEB-442A-9EA3-DE46C54BD736}" type="doc">
      <dgm:prSet loTypeId="urn:microsoft.com/office/officeart/2005/8/layout/architecture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2ED4CB1D-C0E6-4E66-BC55-E2B772CAE060}">
      <dgm:prSet phldrT="[Text]"/>
      <dgm:spPr/>
      <dgm:t>
        <a:bodyPr/>
        <a:lstStyle/>
        <a:p>
          <a:r>
            <a:rPr lang="en-AU" dirty="0" smtClean="0"/>
            <a:t>Observations</a:t>
          </a:r>
          <a:endParaRPr lang="en-AU" dirty="0"/>
        </a:p>
      </dgm:t>
    </dgm:pt>
    <dgm:pt modelId="{A0F9ECAE-D7D4-4835-B953-EB4D3696EA8D}" type="parTrans" cxnId="{0C3F18D4-738F-45CA-AC5E-6F9AAA36097A}">
      <dgm:prSet/>
      <dgm:spPr/>
      <dgm:t>
        <a:bodyPr/>
        <a:lstStyle/>
        <a:p>
          <a:endParaRPr lang="en-AU"/>
        </a:p>
      </dgm:t>
    </dgm:pt>
    <dgm:pt modelId="{E15EFFF8-F4DD-445F-A245-C3F930D2046C}" type="sibTrans" cxnId="{0C3F18D4-738F-45CA-AC5E-6F9AAA36097A}">
      <dgm:prSet/>
      <dgm:spPr/>
      <dgm:t>
        <a:bodyPr/>
        <a:lstStyle/>
        <a:p>
          <a:endParaRPr lang="en-AU"/>
        </a:p>
      </dgm:t>
    </dgm:pt>
    <dgm:pt modelId="{D03AE65D-14F7-41A3-9FC4-BD84BF10C5C0}">
      <dgm:prSet phldrT="[Text]"/>
      <dgm:spPr/>
      <dgm:t>
        <a:bodyPr/>
        <a:lstStyle/>
        <a:p>
          <a:r>
            <a:rPr lang="en-AU" dirty="0" smtClean="0"/>
            <a:t>Interviews</a:t>
          </a:r>
          <a:endParaRPr lang="en-AU" dirty="0"/>
        </a:p>
      </dgm:t>
    </dgm:pt>
    <dgm:pt modelId="{68C5BB88-2BF6-49E8-92A3-2D658FC76623}" type="parTrans" cxnId="{3CEF8750-4688-4109-88E5-C0CF06AF5E12}">
      <dgm:prSet/>
      <dgm:spPr/>
      <dgm:t>
        <a:bodyPr/>
        <a:lstStyle/>
        <a:p>
          <a:endParaRPr lang="en-AU"/>
        </a:p>
      </dgm:t>
    </dgm:pt>
    <dgm:pt modelId="{B22B4336-4A5A-4CA0-AAF8-903CA7DC0D5C}" type="sibTrans" cxnId="{3CEF8750-4688-4109-88E5-C0CF06AF5E12}">
      <dgm:prSet/>
      <dgm:spPr/>
      <dgm:t>
        <a:bodyPr/>
        <a:lstStyle/>
        <a:p>
          <a:endParaRPr lang="en-AU"/>
        </a:p>
      </dgm:t>
    </dgm:pt>
    <dgm:pt modelId="{E3D4ED2A-9E12-4AC8-869D-F3E7A9A7EE90}">
      <dgm:prSet phldrT="[Text]"/>
      <dgm:spPr/>
      <dgm:t>
        <a:bodyPr/>
        <a:lstStyle/>
        <a:p>
          <a:r>
            <a:rPr lang="en-AU" dirty="0" smtClean="0"/>
            <a:t>Surveys</a:t>
          </a:r>
          <a:endParaRPr lang="en-AU" dirty="0"/>
        </a:p>
      </dgm:t>
    </dgm:pt>
    <dgm:pt modelId="{7CBF4108-1252-4650-A496-827D7D0068E0}" type="parTrans" cxnId="{22FCE9E2-9C18-4B00-9F92-61A73DD0A506}">
      <dgm:prSet/>
      <dgm:spPr/>
      <dgm:t>
        <a:bodyPr/>
        <a:lstStyle/>
        <a:p>
          <a:endParaRPr lang="en-AU"/>
        </a:p>
      </dgm:t>
    </dgm:pt>
    <dgm:pt modelId="{4A88137A-B790-474C-A554-E239B043B392}" type="sibTrans" cxnId="{22FCE9E2-9C18-4B00-9F92-61A73DD0A506}">
      <dgm:prSet/>
      <dgm:spPr/>
      <dgm:t>
        <a:bodyPr/>
        <a:lstStyle/>
        <a:p>
          <a:endParaRPr lang="en-AU"/>
        </a:p>
      </dgm:t>
    </dgm:pt>
    <dgm:pt modelId="{E9D5B000-F48A-4586-82FB-8060946527B5}">
      <dgm:prSet phldrT="[Text]"/>
      <dgm:spPr/>
      <dgm:t>
        <a:bodyPr/>
        <a:lstStyle/>
        <a:p>
          <a:r>
            <a:rPr lang="en-AU" dirty="0" smtClean="0"/>
            <a:t>Online (Skype, Hangout, etc.)</a:t>
          </a:r>
          <a:endParaRPr lang="en-AU" dirty="0"/>
        </a:p>
      </dgm:t>
    </dgm:pt>
    <dgm:pt modelId="{1A7A3C5B-29A3-4C48-BF52-D3BD9DACDE3A}" type="sibTrans" cxnId="{9C0607D0-DDD1-46A9-A8F1-E57F43A1DD7E}">
      <dgm:prSet/>
      <dgm:spPr/>
      <dgm:t>
        <a:bodyPr/>
        <a:lstStyle/>
        <a:p>
          <a:endParaRPr lang="en-AU"/>
        </a:p>
      </dgm:t>
    </dgm:pt>
    <dgm:pt modelId="{CAF29CDD-33C8-4CD5-956A-7A6113559A58}" type="parTrans" cxnId="{9C0607D0-DDD1-46A9-A8F1-E57F43A1DD7E}">
      <dgm:prSet/>
      <dgm:spPr/>
      <dgm:t>
        <a:bodyPr/>
        <a:lstStyle/>
        <a:p>
          <a:endParaRPr lang="en-AU"/>
        </a:p>
      </dgm:t>
    </dgm:pt>
    <dgm:pt modelId="{6E56EE10-2C51-44BF-BF14-DF5467BF4B2C}">
      <dgm:prSet phldrT="[Text]"/>
      <dgm:spPr/>
      <dgm:t>
        <a:bodyPr/>
        <a:lstStyle/>
        <a:p>
          <a:r>
            <a:rPr lang="en-AU" dirty="0" smtClean="0"/>
            <a:t>In person</a:t>
          </a:r>
          <a:endParaRPr lang="en-AU" dirty="0"/>
        </a:p>
      </dgm:t>
    </dgm:pt>
    <dgm:pt modelId="{5CFF4D75-39BF-4453-B2A9-0F009B32D633}" type="sibTrans" cxnId="{6C63F0D9-6771-47A7-86F1-870D7D921F72}">
      <dgm:prSet/>
      <dgm:spPr/>
      <dgm:t>
        <a:bodyPr/>
        <a:lstStyle/>
        <a:p>
          <a:endParaRPr lang="en-AU"/>
        </a:p>
      </dgm:t>
    </dgm:pt>
    <dgm:pt modelId="{EB57A29D-B035-4D16-A369-9B266963B0B7}" type="parTrans" cxnId="{6C63F0D9-6771-47A7-86F1-870D7D921F72}">
      <dgm:prSet/>
      <dgm:spPr/>
      <dgm:t>
        <a:bodyPr/>
        <a:lstStyle/>
        <a:p>
          <a:endParaRPr lang="en-AU"/>
        </a:p>
      </dgm:t>
    </dgm:pt>
    <dgm:pt modelId="{22CB9680-5461-4BB2-A6E2-4F00E3600993}">
      <dgm:prSet phldrT="[Text]"/>
      <dgm:spPr/>
      <dgm:t>
        <a:bodyPr/>
        <a:lstStyle/>
        <a:p>
          <a:r>
            <a:rPr lang="en-AU" dirty="0" smtClean="0"/>
            <a:t>Paper Based</a:t>
          </a:r>
          <a:endParaRPr lang="en-AU" dirty="0"/>
        </a:p>
      </dgm:t>
    </dgm:pt>
    <dgm:pt modelId="{E5E45EA2-DCF2-4859-8CFA-6C31F7B34A12}" type="sibTrans" cxnId="{0C3BA081-DB88-4830-B3FB-266D28016E65}">
      <dgm:prSet/>
      <dgm:spPr/>
      <dgm:t>
        <a:bodyPr/>
        <a:lstStyle/>
        <a:p>
          <a:endParaRPr lang="en-AU"/>
        </a:p>
      </dgm:t>
    </dgm:pt>
    <dgm:pt modelId="{72A994C2-1FCC-48EC-8656-3D04711F8A97}" type="parTrans" cxnId="{0C3BA081-DB88-4830-B3FB-266D28016E65}">
      <dgm:prSet/>
      <dgm:spPr/>
      <dgm:t>
        <a:bodyPr/>
        <a:lstStyle/>
        <a:p>
          <a:endParaRPr lang="en-AU"/>
        </a:p>
      </dgm:t>
    </dgm:pt>
    <dgm:pt modelId="{247FC16F-6AAD-46B6-89E0-2DF44CE43A5A}">
      <dgm:prSet/>
      <dgm:spPr/>
      <dgm:t>
        <a:bodyPr/>
        <a:lstStyle/>
        <a:p>
          <a:r>
            <a:rPr lang="en-AU" dirty="0" smtClean="0"/>
            <a:t>Internet</a:t>
          </a:r>
          <a:endParaRPr lang="en-AU" dirty="0"/>
        </a:p>
      </dgm:t>
    </dgm:pt>
    <dgm:pt modelId="{2D17D7A3-7AB1-4DF8-8A24-21A6D165AF1A}" type="parTrans" cxnId="{8CA190B6-1AC0-4128-85FE-F2A0E217EC3A}">
      <dgm:prSet/>
      <dgm:spPr/>
      <dgm:t>
        <a:bodyPr/>
        <a:lstStyle/>
        <a:p>
          <a:endParaRPr lang="en-AU"/>
        </a:p>
      </dgm:t>
    </dgm:pt>
    <dgm:pt modelId="{97AF0DF5-E859-4362-A9BC-41080EDB191A}" type="sibTrans" cxnId="{8CA190B6-1AC0-4128-85FE-F2A0E217EC3A}">
      <dgm:prSet/>
      <dgm:spPr/>
      <dgm:t>
        <a:bodyPr/>
        <a:lstStyle/>
        <a:p>
          <a:endParaRPr lang="en-AU"/>
        </a:p>
      </dgm:t>
    </dgm:pt>
    <dgm:pt modelId="{EDC554D6-FB57-420A-A353-22067F8D2115}">
      <dgm:prSet/>
      <dgm:spPr/>
      <dgm:t>
        <a:bodyPr/>
        <a:lstStyle/>
        <a:p>
          <a:r>
            <a:rPr lang="en-AU" dirty="0" smtClean="0"/>
            <a:t>Books</a:t>
          </a:r>
          <a:endParaRPr lang="en-AU" dirty="0"/>
        </a:p>
      </dgm:t>
    </dgm:pt>
    <dgm:pt modelId="{600B6BA6-C5B3-4913-9BA6-3AF46EA8A46A}" type="parTrans" cxnId="{AEB87A85-4AAE-4892-9B9B-E346026CD7A7}">
      <dgm:prSet/>
      <dgm:spPr/>
      <dgm:t>
        <a:bodyPr/>
        <a:lstStyle/>
        <a:p>
          <a:endParaRPr lang="en-AU"/>
        </a:p>
      </dgm:t>
    </dgm:pt>
    <dgm:pt modelId="{AD60302E-EDE9-454C-8454-CA96B66E40C7}" type="sibTrans" cxnId="{AEB87A85-4AAE-4892-9B9B-E346026CD7A7}">
      <dgm:prSet/>
      <dgm:spPr/>
      <dgm:t>
        <a:bodyPr/>
        <a:lstStyle/>
        <a:p>
          <a:endParaRPr lang="en-AU"/>
        </a:p>
      </dgm:t>
    </dgm:pt>
    <dgm:pt modelId="{A209CAAE-93E7-4137-97B1-46309AA8B363}">
      <dgm:prSet/>
      <dgm:spPr/>
      <dgm:t>
        <a:bodyPr/>
        <a:lstStyle/>
        <a:p>
          <a:r>
            <a:rPr lang="en-AU" dirty="0" smtClean="0"/>
            <a:t>Online Survey</a:t>
          </a:r>
          <a:endParaRPr lang="en-AU" dirty="0"/>
        </a:p>
      </dgm:t>
    </dgm:pt>
    <dgm:pt modelId="{3C2E2A37-1A09-4B32-AADC-7EE1439BDE23}" type="parTrans" cxnId="{6195D1D4-04E4-4B4C-8F02-7E6D5264F812}">
      <dgm:prSet/>
      <dgm:spPr/>
      <dgm:t>
        <a:bodyPr/>
        <a:lstStyle/>
        <a:p>
          <a:endParaRPr lang="en-AU"/>
        </a:p>
      </dgm:t>
    </dgm:pt>
    <dgm:pt modelId="{7DBA3416-D5B7-4DBC-A118-EE770A20A68B}" type="sibTrans" cxnId="{6195D1D4-04E4-4B4C-8F02-7E6D5264F812}">
      <dgm:prSet/>
      <dgm:spPr/>
      <dgm:t>
        <a:bodyPr/>
        <a:lstStyle/>
        <a:p>
          <a:endParaRPr lang="en-AU"/>
        </a:p>
      </dgm:t>
    </dgm:pt>
    <dgm:pt modelId="{38825D2E-F3CB-4171-88DD-3E4EA6CCAEA3}">
      <dgm:prSet/>
      <dgm:spPr/>
      <dgm:t>
        <a:bodyPr/>
        <a:lstStyle/>
        <a:p>
          <a:r>
            <a:rPr lang="en-AU" dirty="0" smtClean="0"/>
            <a:t>Video/Audio Recording</a:t>
          </a:r>
          <a:endParaRPr lang="en-AU" dirty="0"/>
        </a:p>
      </dgm:t>
    </dgm:pt>
    <dgm:pt modelId="{4CD97AE6-7858-408D-A465-37BEC8EFF481}" type="parTrans" cxnId="{AB286CA0-004F-4858-ACE5-4F40443B907C}">
      <dgm:prSet/>
      <dgm:spPr/>
      <dgm:t>
        <a:bodyPr/>
        <a:lstStyle/>
        <a:p>
          <a:endParaRPr lang="en-AU"/>
        </a:p>
      </dgm:t>
    </dgm:pt>
    <dgm:pt modelId="{23E77890-2BCE-4810-9290-C4B283552022}" type="sibTrans" cxnId="{AB286CA0-004F-4858-ACE5-4F40443B907C}">
      <dgm:prSet/>
      <dgm:spPr/>
      <dgm:t>
        <a:bodyPr/>
        <a:lstStyle/>
        <a:p>
          <a:endParaRPr lang="en-AU"/>
        </a:p>
      </dgm:t>
    </dgm:pt>
    <dgm:pt modelId="{E92E0DC0-4451-4434-A6F0-0D98CFEE4F1D}">
      <dgm:prSet/>
      <dgm:spPr/>
      <dgm:t>
        <a:bodyPr/>
        <a:lstStyle/>
        <a:p>
          <a:r>
            <a:rPr lang="en-AU" dirty="0" smtClean="0"/>
            <a:t>Data Repositories</a:t>
          </a:r>
          <a:endParaRPr lang="en-AU" dirty="0"/>
        </a:p>
      </dgm:t>
    </dgm:pt>
    <dgm:pt modelId="{420F9832-C632-4EB5-9429-C0B310E4C458}" type="parTrans" cxnId="{A51067D0-F2C2-45E7-88CC-BB3F808D0257}">
      <dgm:prSet/>
      <dgm:spPr/>
      <dgm:t>
        <a:bodyPr/>
        <a:lstStyle/>
        <a:p>
          <a:endParaRPr lang="en-AU"/>
        </a:p>
      </dgm:t>
    </dgm:pt>
    <dgm:pt modelId="{7E85C16E-7E25-4E4C-ACDB-8856791B5065}" type="sibTrans" cxnId="{A51067D0-F2C2-45E7-88CC-BB3F808D0257}">
      <dgm:prSet/>
      <dgm:spPr/>
      <dgm:t>
        <a:bodyPr/>
        <a:lstStyle/>
        <a:p>
          <a:endParaRPr lang="en-AU"/>
        </a:p>
      </dgm:t>
    </dgm:pt>
    <dgm:pt modelId="{DEB45FA8-F5DA-4EC8-AAB1-EF69DF317A2E}">
      <dgm:prSet/>
      <dgm:spPr/>
      <dgm:t>
        <a:bodyPr/>
        <a:lstStyle/>
        <a:p>
          <a:r>
            <a:rPr lang="en-AU" dirty="0" smtClean="0"/>
            <a:t>Google Survey</a:t>
          </a:r>
        </a:p>
        <a:p>
          <a:r>
            <a:rPr lang="en-AU" dirty="0" smtClean="0"/>
            <a:t>Survey Monkey</a:t>
          </a:r>
          <a:endParaRPr lang="en-AU" dirty="0"/>
        </a:p>
      </dgm:t>
    </dgm:pt>
    <dgm:pt modelId="{0D7B1E67-2378-44C1-8BEE-7D7CC24D6BA1}" type="sibTrans" cxnId="{1E452FE1-FC8F-472F-B0D6-527F4F623486}">
      <dgm:prSet/>
      <dgm:spPr/>
      <dgm:t>
        <a:bodyPr/>
        <a:lstStyle/>
        <a:p>
          <a:endParaRPr lang="en-AU"/>
        </a:p>
      </dgm:t>
    </dgm:pt>
    <dgm:pt modelId="{50EA4495-ACFC-48B4-B5F5-4F9C49E7C510}" type="parTrans" cxnId="{1E452FE1-FC8F-472F-B0D6-527F4F623486}">
      <dgm:prSet/>
      <dgm:spPr/>
      <dgm:t>
        <a:bodyPr/>
        <a:lstStyle/>
        <a:p>
          <a:endParaRPr lang="en-AU"/>
        </a:p>
      </dgm:t>
    </dgm:pt>
    <dgm:pt modelId="{2F35FF7B-84A3-45FB-BDBB-A12421CB7AB6}" type="pres">
      <dgm:prSet presAssocID="{DBCC115F-ADEB-442A-9EA3-DE46C54BD73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452C1990-C5AC-488E-9C88-C4C5AA34F2F3}" type="pres">
      <dgm:prSet presAssocID="{2ED4CB1D-C0E6-4E66-BC55-E2B772CAE060}" presName="vertOne" presStyleCnt="0"/>
      <dgm:spPr/>
    </dgm:pt>
    <dgm:pt modelId="{90EFE3A5-FAC9-451C-9DC0-47DD86D7D134}" type="pres">
      <dgm:prSet presAssocID="{2ED4CB1D-C0E6-4E66-BC55-E2B772CAE06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E5D5A74-50E2-4502-8798-26B7D14D079F}" type="pres">
      <dgm:prSet presAssocID="{2ED4CB1D-C0E6-4E66-BC55-E2B772CAE060}" presName="parTransOne" presStyleCnt="0"/>
      <dgm:spPr/>
    </dgm:pt>
    <dgm:pt modelId="{0B980328-F461-488B-A449-47C5F2D9B703}" type="pres">
      <dgm:prSet presAssocID="{2ED4CB1D-C0E6-4E66-BC55-E2B772CAE060}" presName="horzOne" presStyleCnt="0"/>
      <dgm:spPr/>
    </dgm:pt>
    <dgm:pt modelId="{34ABD15E-59F9-48EE-A706-71534CE6B0F7}" type="pres">
      <dgm:prSet presAssocID="{247FC16F-6AAD-46B6-89E0-2DF44CE43A5A}" presName="vertTwo" presStyleCnt="0"/>
      <dgm:spPr/>
    </dgm:pt>
    <dgm:pt modelId="{D08B819E-AECB-41C4-BB5B-EF61C407D57E}" type="pres">
      <dgm:prSet presAssocID="{247FC16F-6AAD-46B6-89E0-2DF44CE43A5A}" presName="txTwo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1F405F9-6C33-4F0E-B63F-08C9EEC3EF45}" type="pres">
      <dgm:prSet presAssocID="{247FC16F-6AAD-46B6-89E0-2DF44CE43A5A}" presName="horzTwo" presStyleCnt="0"/>
      <dgm:spPr/>
    </dgm:pt>
    <dgm:pt modelId="{24629C2F-1220-42C2-9936-4BC1494A7818}" type="pres">
      <dgm:prSet presAssocID="{97AF0DF5-E859-4362-A9BC-41080EDB191A}" presName="sibSpaceTwo" presStyleCnt="0"/>
      <dgm:spPr/>
    </dgm:pt>
    <dgm:pt modelId="{ABE01E26-6A5C-40C1-946E-B7CB4D8041D3}" type="pres">
      <dgm:prSet presAssocID="{EDC554D6-FB57-420A-A353-22067F8D2115}" presName="vertTwo" presStyleCnt="0"/>
      <dgm:spPr/>
    </dgm:pt>
    <dgm:pt modelId="{EA76CD40-C7F0-4EC6-ACDC-EB38741B542B}" type="pres">
      <dgm:prSet presAssocID="{EDC554D6-FB57-420A-A353-22067F8D2115}" presName="txTwo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03AE292-562A-4B73-99B3-3D89364D0D9C}" type="pres">
      <dgm:prSet presAssocID="{EDC554D6-FB57-420A-A353-22067F8D2115}" presName="horzTwo" presStyleCnt="0"/>
      <dgm:spPr/>
    </dgm:pt>
    <dgm:pt modelId="{5A94ED3F-C679-4426-B99D-81300462EAB3}" type="pres">
      <dgm:prSet presAssocID="{AD60302E-EDE9-454C-8454-CA96B66E40C7}" presName="sibSpaceTwo" presStyleCnt="0"/>
      <dgm:spPr/>
    </dgm:pt>
    <dgm:pt modelId="{327310B2-5C01-4450-A0BA-DADE196B1AD7}" type="pres">
      <dgm:prSet presAssocID="{E92E0DC0-4451-4434-A6F0-0D98CFEE4F1D}" presName="vertTwo" presStyleCnt="0"/>
      <dgm:spPr/>
    </dgm:pt>
    <dgm:pt modelId="{FE6EAF39-225B-4867-A8CD-9740B4814404}" type="pres">
      <dgm:prSet presAssocID="{E92E0DC0-4451-4434-A6F0-0D98CFEE4F1D}" presName="txTwo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17AAB53-8922-4EA9-AAEF-954EDB82129F}" type="pres">
      <dgm:prSet presAssocID="{E92E0DC0-4451-4434-A6F0-0D98CFEE4F1D}" presName="horzTwo" presStyleCnt="0"/>
      <dgm:spPr/>
    </dgm:pt>
    <dgm:pt modelId="{229FFD1D-53E8-4183-B619-94C68F7258D4}" type="pres">
      <dgm:prSet presAssocID="{E15EFFF8-F4DD-445F-A245-C3F930D2046C}" presName="sibSpaceOne" presStyleCnt="0"/>
      <dgm:spPr/>
    </dgm:pt>
    <dgm:pt modelId="{EA69774F-E558-4FFA-9CDF-33048C931075}" type="pres">
      <dgm:prSet presAssocID="{D03AE65D-14F7-41A3-9FC4-BD84BF10C5C0}" presName="vertOne" presStyleCnt="0"/>
      <dgm:spPr/>
    </dgm:pt>
    <dgm:pt modelId="{7018E070-F9EA-40EB-9F98-B658FA6FD71F}" type="pres">
      <dgm:prSet presAssocID="{D03AE65D-14F7-41A3-9FC4-BD84BF10C5C0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7C27C50-E1B2-4DA4-9F7A-289905F9C89B}" type="pres">
      <dgm:prSet presAssocID="{D03AE65D-14F7-41A3-9FC4-BD84BF10C5C0}" presName="parTransOne" presStyleCnt="0"/>
      <dgm:spPr/>
    </dgm:pt>
    <dgm:pt modelId="{04FAA24B-B2EF-4D8B-BCFC-6D8AD8781227}" type="pres">
      <dgm:prSet presAssocID="{D03AE65D-14F7-41A3-9FC4-BD84BF10C5C0}" presName="horzOne" presStyleCnt="0"/>
      <dgm:spPr/>
    </dgm:pt>
    <dgm:pt modelId="{B2DCB69A-9C92-4E62-B9AE-666BBAA33EF1}" type="pres">
      <dgm:prSet presAssocID="{6E56EE10-2C51-44BF-BF14-DF5467BF4B2C}" presName="vertTwo" presStyleCnt="0"/>
      <dgm:spPr/>
    </dgm:pt>
    <dgm:pt modelId="{601595A4-E4AD-4144-93FE-2BB804E0863E}" type="pres">
      <dgm:prSet presAssocID="{6E56EE10-2C51-44BF-BF14-DF5467BF4B2C}" presName="txTwo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637DCA0-B941-4290-820B-E9D48601A73B}" type="pres">
      <dgm:prSet presAssocID="{6E56EE10-2C51-44BF-BF14-DF5467BF4B2C}" presName="horzTwo" presStyleCnt="0"/>
      <dgm:spPr/>
    </dgm:pt>
    <dgm:pt modelId="{279D222C-AEEA-45C0-8C3A-AF1835307895}" type="pres">
      <dgm:prSet presAssocID="{5CFF4D75-39BF-4453-B2A9-0F009B32D633}" presName="sibSpaceTwo" presStyleCnt="0"/>
      <dgm:spPr/>
    </dgm:pt>
    <dgm:pt modelId="{8FFABA1D-8BFE-4A8E-B834-653D8AE926B9}" type="pres">
      <dgm:prSet presAssocID="{E9D5B000-F48A-4586-82FB-8060946527B5}" presName="vertTwo" presStyleCnt="0"/>
      <dgm:spPr/>
    </dgm:pt>
    <dgm:pt modelId="{26B0D01D-DD97-4EE6-A12F-7C672763A8A8}" type="pres">
      <dgm:prSet presAssocID="{E9D5B000-F48A-4586-82FB-8060946527B5}" presName="txTwo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30AAEAA-C299-4BD1-8E81-A98E16A3EC2B}" type="pres">
      <dgm:prSet presAssocID="{E9D5B000-F48A-4586-82FB-8060946527B5}" presName="horzTwo" presStyleCnt="0"/>
      <dgm:spPr/>
    </dgm:pt>
    <dgm:pt modelId="{F9098DF5-CF72-4F67-924F-4C62B7216EE2}" type="pres">
      <dgm:prSet presAssocID="{1A7A3C5B-29A3-4C48-BF52-D3BD9DACDE3A}" presName="sibSpaceTwo" presStyleCnt="0"/>
      <dgm:spPr/>
    </dgm:pt>
    <dgm:pt modelId="{E1C96E0F-FACA-453A-A6CE-01C50C952FC9}" type="pres">
      <dgm:prSet presAssocID="{38825D2E-F3CB-4171-88DD-3E4EA6CCAEA3}" presName="vertTwo" presStyleCnt="0"/>
      <dgm:spPr/>
    </dgm:pt>
    <dgm:pt modelId="{87B4A185-D638-4632-9408-3DBF648B4BC7}" type="pres">
      <dgm:prSet presAssocID="{38825D2E-F3CB-4171-88DD-3E4EA6CCAEA3}" presName="txTwo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7B9A5AD-A08D-4572-BDA8-BD92EC76FF41}" type="pres">
      <dgm:prSet presAssocID="{38825D2E-F3CB-4171-88DD-3E4EA6CCAEA3}" presName="horzTwo" presStyleCnt="0"/>
      <dgm:spPr/>
    </dgm:pt>
    <dgm:pt modelId="{16668B9A-A4B4-49F0-8534-0EF5721F3F6A}" type="pres">
      <dgm:prSet presAssocID="{B22B4336-4A5A-4CA0-AAF8-903CA7DC0D5C}" presName="sibSpaceOne" presStyleCnt="0"/>
      <dgm:spPr/>
    </dgm:pt>
    <dgm:pt modelId="{3D41BB5F-96EB-4ABD-B246-DBECEFF117F7}" type="pres">
      <dgm:prSet presAssocID="{E3D4ED2A-9E12-4AC8-869D-F3E7A9A7EE90}" presName="vertOne" presStyleCnt="0"/>
      <dgm:spPr/>
    </dgm:pt>
    <dgm:pt modelId="{739474BA-DCFF-4CBD-B1E6-31EE0D6B1328}" type="pres">
      <dgm:prSet presAssocID="{E3D4ED2A-9E12-4AC8-869D-F3E7A9A7EE9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B5FAFCD-A81B-47C5-A14C-D2FC9A670514}" type="pres">
      <dgm:prSet presAssocID="{E3D4ED2A-9E12-4AC8-869D-F3E7A9A7EE90}" presName="parTransOne" presStyleCnt="0"/>
      <dgm:spPr/>
    </dgm:pt>
    <dgm:pt modelId="{BF0BE154-D4C4-4401-9B3B-734B8FB30153}" type="pres">
      <dgm:prSet presAssocID="{E3D4ED2A-9E12-4AC8-869D-F3E7A9A7EE90}" presName="horzOne" presStyleCnt="0"/>
      <dgm:spPr/>
    </dgm:pt>
    <dgm:pt modelId="{6AFF3F13-0299-41FC-9EB8-CAB679E648AF}" type="pres">
      <dgm:prSet presAssocID="{22CB9680-5461-4BB2-A6E2-4F00E3600993}" presName="vertTwo" presStyleCnt="0"/>
      <dgm:spPr/>
    </dgm:pt>
    <dgm:pt modelId="{1FEB32AA-5979-4B6A-A91F-39E51BD690DA}" type="pres">
      <dgm:prSet presAssocID="{22CB9680-5461-4BB2-A6E2-4F00E3600993}" presName="txTwo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3AB4EFB-125D-49FD-9FEE-CC3DC837973B}" type="pres">
      <dgm:prSet presAssocID="{22CB9680-5461-4BB2-A6E2-4F00E3600993}" presName="horzTwo" presStyleCnt="0"/>
      <dgm:spPr/>
    </dgm:pt>
    <dgm:pt modelId="{F3681307-CCE4-4A7F-845F-1D898BF52865}" type="pres">
      <dgm:prSet presAssocID="{E5E45EA2-DCF2-4859-8CFA-6C31F7B34A12}" presName="sibSpaceTwo" presStyleCnt="0"/>
      <dgm:spPr/>
    </dgm:pt>
    <dgm:pt modelId="{C194F6BE-3B2C-41C5-A666-100B5CC84AB6}" type="pres">
      <dgm:prSet presAssocID="{A209CAAE-93E7-4137-97B1-46309AA8B363}" presName="vertTwo" presStyleCnt="0"/>
      <dgm:spPr/>
    </dgm:pt>
    <dgm:pt modelId="{D5798C7E-E1FC-4F57-92F5-36DBA4FFB2E3}" type="pres">
      <dgm:prSet presAssocID="{A209CAAE-93E7-4137-97B1-46309AA8B363}" presName="txTwo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8A581D0-491F-4EA6-B267-886ED6DB703C}" type="pres">
      <dgm:prSet presAssocID="{A209CAAE-93E7-4137-97B1-46309AA8B363}" presName="parTransTwo" presStyleCnt="0"/>
      <dgm:spPr/>
    </dgm:pt>
    <dgm:pt modelId="{C5AF1F02-C827-44B8-A80A-3557BBA2A24B}" type="pres">
      <dgm:prSet presAssocID="{A209CAAE-93E7-4137-97B1-46309AA8B363}" presName="horzTwo" presStyleCnt="0"/>
      <dgm:spPr/>
    </dgm:pt>
    <dgm:pt modelId="{FECFB7D8-D05E-4D56-972A-B6200AF9B49F}" type="pres">
      <dgm:prSet presAssocID="{DEB45FA8-F5DA-4EC8-AAB1-EF69DF317A2E}" presName="vertThree" presStyleCnt="0"/>
      <dgm:spPr/>
    </dgm:pt>
    <dgm:pt modelId="{5623BF99-6BB2-4CA0-9850-DF9746DB768F}" type="pres">
      <dgm:prSet presAssocID="{DEB45FA8-F5DA-4EC8-AAB1-EF69DF317A2E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46CCA3E-8CE7-4834-B213-20953D469C78}" type="pres">
      <dgm:prSet presAssocID="{DEB45FA8-F5DA-4EC8-AAB1-EF69DF317A2E}" presName="horzThree" presStyleCnt="0"/>
      <dgm:spPr/>
    </dgm:pt>
  </dgm:ptLst>
  <dgm:cxnLst>
    <dgm:cxn modelId="{A51067D0-F2C2-45E7-88CC-BB3F808D0257}" srcId="{2ED4CB1D-C0E6-4E66-BC55-E2B772CAE060}" destId="{E92E0DC0-4451-4434-A6F0-0D98CFEE4F1D}" srcOrd="2" destOrd="0" parTransId="{420F9832-C632-4EB5-9429-C0B310E4C458}" sibTransId="{7E85C16E-7E25-4E4C-ACDB-8856791B5065}"/>
    <dgm:cxn modelId="{22FCE9E2-9C18-4B00-9F92-61A73DD0A506}" srcId="{DBCC115F-ADEB-442A-9EA3-DE46C54BD736}" destId="{E3D4ED2A-9E12-4AC8-869D-F3E7A9A7EE90}" srcOrd="2" destOrd="0" parTransId="{7CBF4108-1252-4650-A496-827D7D0068E0}" sibTransId="{4A88137A-B790-474C-A554-E239B043B392}"/>
    <dgm:cxn modelId="{8CA190B6-1AC0-4128-85FE-F2A0E217EC3A}" srcId="{2ED4CB1D-C0E6-4E66-BC55-E2B772CAE060}" destId="{247FC16F-6AAD-46B6-89E0-2DF44CE43A5A}" srcOrd="0" destOrd="0" parTransId="{2D17D7A3-7AB1-4DF8-8A24-21A6D165AF1A}" sibTransId="{97AF0DF5-E859-4362-A9BC-41080EDB191A}"/>
    <dgm:cxn modelId="{2D3B3F7B-F430-4471-9373-CED2A2E71A34}" type="presOf" srcId="{EDC554D6-FB57-420A-A353-22067F8D2115}" destId="{EA76CD40-C7F0-4EC6-ACDC-EB38741B542B}" srcOrd="0" destOrd="0" presId="urn:microsoft.com/office/officeart/2005/8/layout/architecture"/>
    <dgm:cxn modelId="{AEB87A85-4AAE-4892-9B9B-E346026CD7A7}" srcId="{2ED4CB1D-C0E6-4E66-BC55-E2B772CAE060}" destId="{EDC554D6-FB57-420A-A353-22067F8D2115}" srcOrd="1" destOrd="0" parTransId="{600B6BA6-C5B3-4913-9BA6-3AF46EA8A46A}" sibTransId="{AD60302E-EDE9-454C-8454-CA96B66E40C7}"/>
    <dgm:cxn modelId="{7CDCD040-66E1-4050-9873-E7EC0E6C2EC8}" type="presOf" srcId="{38825D2E-F3CB-4171-88DD-3E4EA6CCAEA3}" destId="{87B4A185-D638-4632-9408-3DBF648B4BC7}" srcOrd="0" destOrd="0" presId="urn:microsoft.com/office/officeart/2005/8/layout/architecture"/>
    <dgm:cxn modelId="{114AA172-217B-42A4-9060-52B7C4DA9EA0}" type="presOf" srcId="{247FC16F-6AAD-46B6-89E0-2DF44CE43A5A}" destId="{D08B819E-AECB-41C4-BB5B-EF61C407D57E}" srcOrd="0" destOrd="0" presId="urn:microsoft.com/office/officeart/2005/8/layout/architecture"/>
    <dgm:cxn modelId="{0245BACA-674F-4169-9BE9-700080B608CF}" type="presOf" srcId="{2ED4CB1D-C0E6-4E66-BC55-E2B772CAE060}" destId="{90EFE3A5-FAC9-451C-9DC0-47DD86D7D134}" srcOrd="0" destOrd="0" presId="urn:microsoft.com/office/officeart/2005/8/layout/architecture"/>
    <dgm:cxn modelId="{88B0DA19-9A63-4EF3-8D27-60B53CF2289E}" type="presOf" srcId="{D03AE65D-14F7-41A3-9FC4-BD84BF10C5C0}" destId="{7018E070-F9EA-40EB-9F98-B658FA6FD71F}" srcOrd="0" destOrd="0" presId="urn:microsoft.com/office/officeart/2005/8/layout/architecture"/>
    <dgm:cxn modelId="{9BA29591-9609-420D-8B88-1E582D8A3C0B}" type="presOf" srcId="{DEB45FA8-F5DA-4EC8-AAB1-EF69DF317A2E}" destId="{5623BF99-6BB2-4CA0-9850-DF9746DB768F}" srcOrd="0" destOrd="0" presId="urn:microsoft.com/office/officeart/2005/8/layout/architecture"/>
    <dgm:cxn modelId="{6195D1D4-04E4-4B4C-8F02-7E6D5264F812}" srcId="{E3D4ED2A-9E12-4AC8-869D-F3E7A9A7EE90}" destId="{A209CAAE-93E7-4137-97B1-46309AA8B363}" srcOrd="1" destOrd="0" parTransId="{3C2E2A37-1A09-4B32-AADC-7EE1439BDE23}" sibTransId="{7DBA3416-D5B7-4DBC-A118-EE770A20A68B}"/>
    <dgm:cxn modelId="{70704C70-3390-4F30-AA61-1AD7088FC5ED}" type="presOf" srcId="{6E56EE10-2C51-44BF-BF14-DF5467BF4B2C}" destId="{601595A4-E4AD-4144-93FE-2BB804E0863E}" srcOrd="0" destOrd="0" presId="urn:microsoft.com/office/officeart/2005/8/layout/architecture"/>
    <dgm:cxn modelId="{1E452FE1-FC8F-472F-B0D6-527F4F623486}" srcId="{A209CAAE-93E7-4137-97B1-46309AA8B363}" destId="{DEB45FA8-F5DA-4EC8-AAB1-EF69DF317A2E}" srcOrd="0" destOrd="0" parTransId="{50EA4495-ACFC-48B4-B5F5-4F9C49E7C510}" sibTransId="{0D7B1E67-2378-44C1-8BEE-7D7CC24D6BA1}"/>
    <dgm:cxn modelId="{2B177760-3AFC-493D-ABCA-90D8F9CD3257}" type="presOf" srcId="{E9D5B000-F48A-4586-82FB-8060946527B5}" destId="{26B0D01D-DD97-4EE6-A12F-7C672763A8A8}" srcOrd="0" destOrd="0" presId="urn:microsoft.com/office/officeart/2005/8/layout/architecture"/>
    <dgm:cxn modelId="{3CEF8750-4688-4109-88E5-C0CF06AF5E12}" srcId="{DBCC115F-ADEB-442A-9EA3-DE46C54BD736}" destId="{D03AE65D-14F7-41A3-9FC4-BD84BF10C5C0}" srcOrd="1" destOrd="0" parTransId="{68C5BB88-2BF6-49E8-92A3-2D658FC76623}" sibTransId="{B22B4336-4A5A-4CA0-AAF8-903CA7DC0D5C}"/>
    <dgm:cxn modelId="{35F09399-35C1-4283-9D05-DC4A71E40379}" type="presOf" srcId="{DBCC115F-ADEB-442A-9EA3-DE46C54BD736}" destId="{2F35FF7B-84A3-45FB-BDBB-A12421CB7AB6}" srcOrd="0" destOrd="0" presId="urn:microsoft.com/office/officeart/2005/8/layout/architecture"/>
    <dgm:cxn modelId="{0C3BA081-DB88-4830-B3FB-266D28016E65}" srcId="{E3D4ED2A-9E12-4AC8-869D-F3E7A9A7EE90}" destId="{22CB9680-5461-4BB2-A6E2-4F00E3600993}" srcOrd="0" destOrd="0" parTransId="{72A994C2-1FCC-48EC-8656-3D04711F8A97}" sibTransId="{E5E45EA2-DCF2-4859-8CFA-6C31F7B34A12}"/>
    <dgm:cxn modelId="{4B9B992B-458D-4CBC-9C6A-89C27093AACE}" type="presOf" srcId="{A209CAAE-93E7-4137-97B1-46309AA8B363}" destId="{D5798C7E-E1FC-4F57-92F5-36DBA4FFB2E3}" srcOrd="0" destOrd="0" presId="urn:microsoft.com/office/officeart/2005/8/layout/architecture"/>
    <dgm:cxn modelId="{5215A852-4D8C-40C8-B50E-7D2DF6876ABE}" type="presOf" srcId="{22CB9680-5461-4BB2-A6E2-4F00E3600993}" destId="{1FEB32AA-5979-4B6A-A91F-39E51BD690DA}" srcOrd="0" destOrd="0" presId="urn:microsoft.com/office/officeart/2005/8/layout/architecture"/>
    <dgm:cxn modelId="{AB286CA0-004F-4858-ACE5-4F40443B907C}" srcId="{D03AE65D-14F7-41A3-9FC4-BD84BF10C5C0}" destId="{38825D2E-F3CB-4171-88DD-3E4EA6CCAEA3}" srcOrd="2" destOrd="0" parTransId="{4CD97AE6-7858-408D-A465-37BEC8EFF481}" sibTransId="{23E77890-2BCE-4810-9290-C4B283552022}"/>
    <dgm:cxn modelId="{B86D13B0-05D4-43A9-8FEE-F916148CBBA6}" type="presOf" srcId="{E92E0DC0-4451-4434-A6F0-0D98CFEE4F1D}" destId="{FE6EAF39-225B-4867-A8CD-9740B4814404}" srcOrd="0" destOrd="0" presId="urn:microsoft.com/office/officeart/2005/8/layout/architecture"/>
    <dgm:cxn modelId="{6C63F0D9-6771-47A7-86F1-870D7D921F72}" srcId="{D03AE65D-14F7-41A3-9FC4-BD84BF10C5C0}" destId="{6E56EE10-2C51-44BF-BF14-DF5467BF4B2C}" srcOrd="0" destOrd="0" parTransId="{EB57A29D-B035-4D16-A369-9B266963B0B7}" sibTransId="{5CFF4D75-39BF-4453-B2A9-0F009B32D633}"/>
    <dgm:cxn modelId="{9C0607D0-DDD1-46A9-A8F1-E57F43A1DD7E}" srcId="{D03AE65D-14F7-41A3-9FC4-BD84BF10C5C0}" destId="{E9D5B000-F48A-4586-82FB-8060946527B5}" srcOrd="1" destOrd="0" parTransId="{CAF29CDD-33C8-4CD5-956A-7A6113559A58}" sibTransId="{1A7A3C5B-29A3-4C48-BF52-D3BD9DACDE3A}"/>
    <dgm:cxn modelId="{625B90B8-CFFC-4919-AE46-80832499AAC7}" type="presOf" srcId="{E3D4ED2A-9E12-4AC8-869D-F3E7A9A7EE90}" destId="{739474BA-DCFF-4CBD-B1E6-31EE0D6B1328}" srcOrd="0" destOrd="0" presId="urn:microsoft.com/office/officeart/2005/8/layout/architecture"/>
    <dgm:cxn modelId="{0C3F18D4-738F-45CA-AC5E-6F9AAA36097A}" srcId="{DBCC115F-ADEB-442A-9EA3-DE46C54BD736}" destId="{2ED4CB1D-C0E6-4E66-BC55-E2B772CAE060}" srcOrd="0" destOrd="0" parTransId="{A0F9ECAE-D7D4-4835-B953-EB4D3696EA8D}" sibTransId="{E15EFFF8-F4DD-445F-A245-C3F930D2046C}"/>
    <dgm:cxn modelId="{E668CCDE-21B7-409F-A318-C9D9442E441F}" type="presParOf" srcId="{2F35FF7B-84A3-45FB-BDBB-A12421CB7AB6}" destId="{452C1990-C5AC-488E-9C88-C4C5AA34F2F3}" srcOrd="0" destOrd="0" presId="urn:microsoft.com/office/officeart/2005/8/layout/architecture"/>
    <dgm:cxn modelId="{3D91E853-3140-400E-95C8-F8D0CD32A6AE}" type="presParOf" srcId="{452C1990-C5AC-488E-9C88-C4C5AA34F2F3}" destId="{90EFE3A5-FAC9-451C-9DC0-47DD86D7D134}" srcOrd="0" destOrd="0" presId="urn:microsoft.com/office/officeart/2005/8/layout/architecture"/>
    <dgm:cxn modelId="{14A230B7-E4C3-4A7A-B32F-69B0F8AED0E3}" type="presParOf" srcId="{452C1990-C5AC-488E-9C88-C4C5AA34F2F3}" destId="{FE5D5A74-50E2-4502-8798-26B7D14D079F}" srcOrd="1" destOrd="0" presId="urn:microsoft.com/office/officeart/2005/8/layout/architecture"/>
    <dgm:cxn modelId="{E331B389-B44D-4D77-82A4-02319E6F2FF8}" type="presParOf" srcId="{452C1990-C5AC-488E-9C88-C4C5AA34F2F3}" destId="{0B980328-F461-488B-A449-47C5F2D9B703}" srcOrd="2" destOrd="0" presId="urn:microsoft.com/office/officeart/2005/8/layout/architecture"/>
    <dgm:cxn modelId="{049EDB3E-3908-48B5-88D6-10E32915FCBE}" type="presParOf" srcId="{0B980328-F461-488B-A449-47C5F2D9B703}" destId="{34ABD15E-59F9-48EE-A706-71534CE6B0F7}" srcOrd="0" destOrd="0" presId="urn:microsoft.com/office/officeart/2005/8/layout/architecture"/>
    <dgm:cxn modelId="{D6EA6F16-7628-4914-A959-895C4558CA59}" type="presParOf" srcId="{34ABD15E-59F9-48EE-A706-71534CE6B0F7}" destId="{D08B819E-AECB-41C4-BB5B-EF61C407D57E}" srcOrd="0" destOrd="0" presId="urn:microsoft.com/office/officeart/2005/8/layout/architecture"/>
    <dgm:cxn modelId="{3DFE8D3D-0950-40B6-AE4C-10378EB85C01}" type="presParOf" srcId="{34ABD15E-59F9-48EE-A706-71534CE6B0F7}" destId="{41F405F9-6C33-4F0E-B63F-08C9EEC3EF45}" srcOrd="1" destOrd="0" presId="urn:microsoft.com/office/officeart/2005/8/layout/architecture"/>
    <dgm:cxn modelId="{59EE000E-D384-4662-919F-F32CD4C844EE}" type="presParOf" srcId="{0B980328-F461-488B-A449-47C5F2D9B703}" destId="{24629C2F-1220-42C2-9936-4BC1494A7818}" srcOrd="1" destOrd="0" presId="urn:microsoft.com/office/officeart/2005/8/layout/architecture"/>
    <dgm:cxn modelId="{FE658799-56AA-4174-B6CF-90ED53969652}" type="presParOf" srcId="{0B980328-F461-488B-A449-47C5F2D9B703}" destId="{ABE01E26-6A5C-40C1-946E-B7CB4D8041D3}" srcOrd="2" destOrd="0" presId="urn:microsoft.com/office/officeart/2005/8/layout/architecture"/>
    <dgm:cxn modelId="{93E3D1B5-F6DF-491F-8DAB-2F80184D06FF}" type="presParOf" srcId="{ABE01E26-6A5C-40C1-946E-B7CB4D8041D3}" destId="{EA76CD40-C7F0-4EC6-ACDC-EB38741B542B}" srcOrd="0" destOrd="0" presId="urn:microsoft.com/office/officeart/2005/8/layout/architecture"/>
    <dgm:cxn modelId="{A51F4BD4-7919-49BB-A6B4-42DDC4355B58}" type="presParOf" srcId="{ABE01E26-6A5C-40C1-946E-B7CB4D8041D3}" destId="{203AE292-562A-4B73-99B3-3D89364D0D9C}" srcOrd="1" destOrd="0" presId="urn:microsoft.com/office/officeart/2005/8/layout/architecture"/>
    <dgm:cxn modelId="{126F5E3C-F9F1-4E97-B28F-74BA7812DA14}" type="presParOf" srcId="{0B980328-F461-488B-A449-47C5F2D9B703}" destId="{5A94ED3F-C679-4426-B99D-81300462EAB3}" srcOrd="3" destOrd="0" presId="urn:microsoft.com/office/officeart/2005/8/layout/architecture"/>
    <dgm:cxn modelId="{CD0D7EC0-6706-4566-8634-82E475D55ACA}" type="presParOf" srcId="{0B980328-F461-488B-A449-47C5F2D9B703}" destId="{327310B2-5C01-4450-A0BA-DADE196B1AD7}" srcOrd="4" destOrd="0" presId="urn:microsoft.com/office/officeart/2005/8/layout/architecture"/>
    <dgm:cxn modelId="{99F87CB7-3A65-48E3-ADAB-3A826DB28E7E}" type="presParOf" srcId="{327310B2-5C01-4450-A0BA-DADE196B1AD7}" destId="{FE6EAF39-225B-4867-A8CD-9740B4814404}" srcOrd="0" destOrd="0" presId="urn:microsoft.com/office/officeart/2005/8/layout/architecture"/>
    <dgm:cxn modelId="{AD078703-3666-4454-9268-751D0BA2C562}" type="presParOf" srcId="{327310B2-5C01-4450-A0BA-DADE196B1AD7}" destId="{317AAB53-8922-4EA9-AAEF-954EDB82129F}" srcOrd="1" destOrd="0" presId="urn:microsoft.com/office/officeart/2005/8/layout/architecture"/>
    <dgm:cxn modelId="{0F0045A2-33F2-43B6-8F04-A2A50EAC95A0}" type="presParOf" srcId="{2F35FF7B-84A3-45FB-BDBB-A12421CB7AB6}" destId="{229FFD1D-53E8-4183-B619-94C68F7258D4}" srcOrd="1" destOrd="0" presId="urn:microsoft.com/office/officeart/2005/8/layout/architecture"/>
    <dgm:cxn modelId="{F8CE8709-4C07-4470-867C-2966BBDDFDC0}" type="presParOf" srcId="{2F35FF7B-84A3-45FB-BDBB-A12421CB7AB6}" destId="{EA69774F-E558-4FFA-9CDF-33048C931075}" srcOrd="2" destOrd="0" presId="urn:microsoft.com/office/officeart/2005/8/layout/architecture"/>
    <dgm:cxn modelId="{6496B46C-BD2B-4805-BB65-728A3EEA943C}" type="presParOf" srcId="{EA69774F-E558-4FFA-9CDF-33048C931075}" destId="{7018E070-F9EA-40EB-9F98-B658FA6FD71F}" srcOrd="0" destOrd="0" presId="urn:microsoft.com/office/officeart/2005/8/layout/architecture"/>
    <dgm:cxn modelId="{65A1D62A-D120-4943-AAEA-E3C56E4F5E38}" type="presParOf" srcId="{EA69774F-E558-4FFA-9CDF-33048C931075}" destId="{C7C27C50-E1B2-4DA4-9F7A-289905F9C89B}" srcOrd="1" destOrd="0" presId="urn:microsoft.com/office/officeart/2005/8/layout/architecture"/>
    <dgm:cxn modelId="{0BA299CB-F8EF-4F42-89EF-90A35A592CE4}" type="presParOf" srcId="{EA69774F-E558-4FFA-9CDF-33048C931075}" destId="{04FAA24B-B2EF-4D8B-BCFC-6D8AD8781227}" srcOrd="2" destOrd="0" presId="urn:microsoft.com/office/officeart/2005/8/layout/architecture"/>
    <dgm:cxn modelId="{A940CEBC-1DE5-4617-B6F6-0CA451F0B704}" type="presParOf" srcId="{04FAA24B-B2EF-4D8B-BCFC-6D8AD8781227}" destId="{B2DCB69A-9C92-4E62-B9AE-666BBAA33EF1}" srcOrd="0" destOrd="0" presId="urn:microsoft.com/office/officeart/2005/8/layout/architecture"/>
    <dgm:cxn modelId="{0DBAA076-4532-400C-A763-574F37036345}" type="presParOf" srcId="{B2DCB69A-9C92-4E62-B9AE-666BBAA33EF1}" destId="{601595A4-E4AD-4144-93FE-2BB804E0863E}" srcOrd="0" destOrd="0" presId="urn:microsoft.com/office/officeart/2005/8/layout/architecture"/>
    <dgm:cxn modelId="{A4DE105D-1AA3-4438-AB27-BDD6553B30B7}" type="presParOf" srcId="{B2DCB69A-9C92-4E62-B9AE-666BBAA33EF1}" destId="{9637DCA0-B941-4290-820B-E9D48601A73B}" srcOrd="1" destOrd="0" presId="urn:microsoft.com/office/officeart/2005/8/layout/architecture"/>
    <dgm:cxn modelId="{E58B8208-658D-4A48-A542-2CA730BF4612}" type="presParOf" srcId="{04FAA24B-B2EF-4D8B-BCFC-6D8AD8781227}" destId="{279D222C-AEEA-45C0-8C3A-AF1835307895}" srcOrd="1" destOrd="0" presId="urn:microsoft.com/office/officeart/2005/8/layout/architecture"/>
    <dgm:cxn modelId="{E300603B-CE6F-4820-ABDB-F85730283812}" type="presParOf" srcId="{04FAA24B-B2EF-4D8B-BCFC-6D8AD8781227}" destId="{8FFABA1D-8BFE-4A8E-B834-653D8AE926B9}" srcOrd="2" destOrd="0" presId="urn:microsoft.com/office/officeart/2005/8/layout/architecture"/>
    <dgm:cxn modelId="{DE9020E1-93A7-4469-8857-E83DEEBD3851}" type="presParOf" srcId="{8FFABA1D-8BFE-4A8E-B834-653D8AE926B9}" destId="{26B0D01D-DD97-4EE6-A12F-7C672763A8A8}" srcOrd="0" destOrd="0" presId="urn:microsoft.com/office/officeart/2005/8/layout/architecture"/>
    <dgm:cxn modelId="{FA034DCC-9BA1-4C6A-8DFD-06EEBB982DCF}" type="presParOf" srcId="{8FFABA1D-8BFE-4A8E-B834-653D8AE926B9}" destId="{930AAEAA-C299-4BD1-8E81-A98E16A3EC2B}" srcOrd="1" destOrd="0" presId="urn:microsoft.com/office/officeart/2005/8/layout/architecture"/>
    <dgm:cxn modelId="{B4531615-DD90-4C76-9E14-A2060B45CB64}" type="presParOf" srcId="{04FAA24B-B2EF-4D8B-BCFC-6D8AD8781227}" destId="{F9098DF5-CF72-4F67-924F-4C62B7216EE2}" srcOrd="3" destOrd="0" presId="urn:microsoft.com/office/officeart/2005/8/layout/architecture"/>
    <dgm:cxn modelId="{17123A28-87CB-4402-AC88-3612485F3EB2}" type="presParOf" srcId="{04FAA24B-B2EF-4D8B-BCFC-6D8AD8781227}" destId="{E1C96E0F-FACA-453A-A6CE-01C50C952FC9}" srcOrd="4" destOrd="0" presId="urn:microsoft.com/office/officeart/2005/8/layout/architecture"/>
    <dgm:cxn modelId="{68CEF8D1-BBC2-48C0-9505-351C3C15BC77}" type="presParOf" srcId="{E1C96E0F-FACA-453A-A6CE-01C50C952FC9}" destId="{87B4A185-D638-4632-9408-3DBF648B4BC7}" srcOrd="0" destOrd="0" presId="urn:microsoft.com/office/officeart/2005/8/layout/architecture"/>
    <dgm:cxn modelId="{663BB195-31BC-4374-98A5-48696423784A}" type="presParOf" srcId="{E1C96E0F-FACA-453A-A6CE-01C50C952FC9}" destId="{C7B9A5AD-A08D-4572-BDA8-BD92EC76FF41}" srcOrd="1" destOrd="0" presId="urn:microsoft.com/office/officeart/2005/8/layout/architecture"/>
    <dgm:cxn modelId="{623EC288-0761-4B2E-BEE3-650DB5A0DADA}" type="presParOf" srcId="{2F35FF7B-84A3-45FB-BDBB-A12421CB7AB6}" destId="{16668B9A-A4B4-49F0-8534-0EF5721F3F6A}" srcOrd="3" destOrd="0" presId="urn:microsoft.com/office/officeart/2005/8/layout/architecture"/>
    <dgm:cxn modelId="{422D4AD1-0207-41C9-BA3D-2745C36D8322}" type="presParOf" srcId="{2F35FF7B-84A3-45FB-BDBB-A12421CB7AB6}" destId="{3D41BB5F-96EB-4ABD-B246-DBECEFF117F7}" srcOrd="4" destOrd="0" presId="urn:microsoft.com/office/officeart/2005/8/layout/architecture"/>
    <dgm:cxn modelId="{0A58F370-70F7-4AF4-953C-B707394EFBE2}" type="presParOf" srcId="{3D41BB5F-96EB-4ABD-B246-DBECEFF117F7}" destId="{739474BA-DCFF-4CBD-B1E6-31EE0D6B1328}" srcOrd="0" destOrd="0" presId="urn:microsoft.com/office/officeart/2005/8/layout/architecture"/>
    <dgm:cxn modelId="{6BAFDAAC-0410-4CB8-9B11-9BFAA408CC1D}" type="presParOf" srcId="{3D41BB5F-96EB-4ABD-B246-DBECEFF117F7}" destId="{7B5FAFCD-A81B-47C5-A14C-D2FC9A670514}" srcOrd="1" destOrd="0" presId="urn:microsoft.com/office/officeart/2005/8/layout/architecture"/>
    <dgm:cxn modelId="{3C4B585C-969E-4831-90AA-7915800E7AE6}" type="presParOf" srcId="{3D41BB5F-96EB-4ABD-B246-DBECEFF117F7}" destId="{BF0BE154-D4C4-4401-9B3B-734B8FB30153}" srcOrd="2" destOrd="0" presId="urn:microsoft.com/office/officeart/2005/8/layout/architecture"/>
    <dgm:cxn modelId="{E2F25AC7-E92F-4C6F-97E1-2A70FDC3EF5B}" type="presParOf" srcId="{BF0BE154-D4C4-4401-9B3B-734B8FB30153}" destId="{6AFF3F13-0299-41FC-9EB8-CAB679E648AF}" srcOrd="0" destOrd="0" presId="urn:microsoft.com/office/officeart/2005/8/layout/architecture"/>
    <dgm:cxn modelId="{F53B8EFA-585B-40B2-BB90-0624B10986EC}" type="presParOf" srcId="{6AFF3F13-0299-41FC-9EB8-CAB679E648AF}" destId="{1FEB32AA-5979-4B6A-A91F-39E51BD690DA}" srcOrd="0" destOrd="0" presId="urn:microsoft.com/office/officeart/2005/8/layout/architecture"/>
    <dgm:cxn modelId="{81A2E659-F67A-4F29-9F8B-7A88A6F53E81}" type="presParOf" srcId="{6AFF3F13-0299-41FC-9EB8-CAB679E648AF}" destId="{03AB4EFB-125D-49FD-9FEE-CC3DC837973B}" srcOrd="1" destOrd="0" presId="urn:microsoft.com/office/officeart/2005/8/layout/architecture"/>
    <dgm:cxn modelId="{F16D80F0-AF2F-44B1-A789-054BEE095512}" type="presParOf" srcId="{BF0BE154-D4C4-4401-9B3B-734B8FB30153}" destId="{F3681307-CCE4-4A7F-845F-1D898BF52865}" srcOrd="1" destOrd="0" presId="urn:microsoft.com/office/officeart/2005/8/layout/architecture"/>
    <dgm:cxn modelId="{89922F99-6FF0-4463-87BD-7EC544F21EA4}" type="presParOf" srcId="{BF0BE154-D4C4-4401-9B3B-734B8FB30153}" destId="{C194F6BE-3B2C-41C5-A666-100B5CC84AB6}" srcOrd="2" destOrd="0" presId="urn:microsoft.com/office/officeart/2005/8/layout/architecture"/>
    <dgm:cxn modelId="{8D65DC1F-999C-40BF-B1A0-A2AE44C8E9A1}" type="presParOf" srcId="{C194F6BE-3B2C-41C5-A666-100B5CC84AB6}" destId="{D5798C7E-E1FC-4F57-92F5-36DBA4FFB2E3}" srcOrd="0" destOrd="0" presId="urn:microsoft.com/office/officeart/2005/8/layout/architecture"/>
    <dgm:cxn modelId="{FD3388AA-E2A7-43E6-A47B-FE623A97707A}" type="presParOf" srcId="{C194F6BE-3B2C-41C5-A666-100B5CC84AB6}" destId="{E8A581D0-491F-4EA6-B267-886ED6DB703C}" srcOrd="1" destOrd="0" presId="urn:microsoft.com/office/officeart/2005/8/layout/architecture"/>
    <dgm:cxn modelId="{0D2E7467-0C3D-45C7-9FE3-5E7442594A20}" type="presParOf" srcId="{C194F6BE-3B2C-41C5-A666-100B5CC84AB6}" destId="{C5AF1F02-C827-44B8-A80A-3557BBA2A24B}" srcOrd="2" destOrd="0" presId="urn:microsoft.com/office/officeart/2005/8/layout/architecture"/>
    <dgm:cxn modelId="{9B85B186-1661-47C4-9C16-B46DE8CC9F31}" type="presParOf" srcId="{C5AF1F02-C827-44B8-A80A-3557BBA2A24B}" destId="{FECFB7D8-D05E-4D56-972A-B6200AF9B49F}" srcOrd="0" destOrd="0" presId="urn:microsoft.com/office/officeart/2005/8/layout/architecture"/>
    <dgm:cxn modelId="{206FB529-F804-498F-95AA-7D22AAF3546D}" type="presParOf" srcId="{FECFB7D8-D05E-4D56-972A-B6200AF9B49F}" destId="{5623BF99-6BB2-4CA0-9850-DF9746DB768F}" srcOrd="0" destOrd="0" presId="urn:microsoft.com/office/officeart/2005/8/layout/architecture"/>
    <dgm:cxn modelId="{689988D1-8560-4A0A-86FD-AD6E65F9A751}" type="presParOf" srcId="{FECFB7D8-D05E-4D56-972A-B6200AF9B49F}" destId="{D46CCA3E-8CE7-4834-B213-20953D469C7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38C9-1510-4B8D-99E3-DB6A28018B6A}" type="datetimeFigureOut">
              <a:rPr lang="en-AU" smtClean="0"/>
              <a:t>10/07/2016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6521E-ACF6-4354-A427-6B8FF9548D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61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Recommend using </a:t>
            </a:r>
            <a:r>
              <a:rPr lang="en-AU" dirty="0" err="1" smtClean="0"/>
              <a:t>Padlet</a:t>
            </a:r>
            <a:r>
              <a:rPr lang="en-AU" dirty="0" smtClean="0"/>
              <a:t> or equivalent to encourage everybody to have a go at answering.</a:t>
            </a:r>
          </a:p>
          <a:p>
            <a:r>
              <a:rPr lang="en-AU" dirty="0" smtClean="0"/>
              <a:t>High chance not many students would know, nor be confident at year 7 in their</a:t>
            </a:r>
            <a:r>
              <a:rPr lang="en-AU" baseline="0" dirty="0" smtClean="0"/>
              <a:t> first few lessons to speak up.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6521E-ACF6-4354-A427-6B8FF9548DB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522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8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3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3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1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4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7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1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4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rJC7B-9Zfh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DATA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96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You should now have a table of data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2351"/>
              </p:ext>
            </p:extLst>
          </p:nvPr>
        </p:nvGraphicFramePr>
        <p:xfrm>
          <a:off x="4151554" y="3247291"/>
          <a:ext cx="2858848" cy="212981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239373"/>
                <a:gridCol w="1619475"/>
              </a:tblGrid>
              <a:tr h="402611">
                <a:tc gridSpan="2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u="sng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FAVOURITE</a:t>
                      </a:r>
                      <a:r>
                        <a:rPr lang="en-AU" sz="2400" u="sng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FOOD</a:t>
                      </a:r>
                      <a:endParaRPr lang="en-AU" sz="1600" u="sng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4"/>
                    </a:solidFill>
                  </a:tcPr>
                </a:tc>
              </a:tr>
              <a:tr h="40261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Type</a:t>
                      </a:r>
                      <a:r>
                        <a:rPr lang="en-AU" sz="16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of Food</a:t>
                      </a:r>
                      <a:endParaRPr lang="en-A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bg1"/>
                          </a:solidFill>
                          <a:effectLst/>
                        </a:rPr>
                        <a:t>Frequency</a:t>
                      </a:r>
                      <a:endParaRPr lang="en-A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4"/>
                    </a:solidFill>
                  </a:tcPr>
                </a:tc>
              </a:tr>
              <a:tr h="28746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Pizza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</a:tr>
              <a:tr h="28746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Chips</a:t>
                      </a:r>
                      <a:endParaRPr lang="en-A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</a:tr>
              <a:tr h="28746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Salad</a:t>
                      </a:r>
                      <a:endParaRPr lang="en-A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11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</a:tr>
              <a:tr h="28746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Other</a:t>
                      </a:r>
                      <a:endParaRPr lang="en-A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3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4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Review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other </a:t>
            </a:r>
            <a:r>
              <a:rPr lang="en-AU" dirty="0" smtClean="0"/>
              <a:t>the three main ways to </a:t>
            </a:r>
            <a:r>
              <a:rPr lang="en-AU" dirty="0"/>
              <a:t>collect data?</a:t>
            </a:r>
          </a:p>
          <a:p>
            <a:pPr lvl="1" fontAlgn="ctr"/>
            <a:endParaRPr lang="en-AU" dirty="0" smtClean="0"/>
          </a:p>
          <a:p>
            <a:pPr lvl="2" fontAlgn="ctr"/>
            <a:r>
              <a:rPr lang="en-AU" sz="2200" dirty="0" smtClean="0"/>
              <a:t>Surveys</a:t>
            </a:r>
            <a:endParaRPr lang="en-AU" sz="2200" dirty="0"/>
          </a:p>
          <a:p>
            <a:pPr lvl="2" fontAlgn="ctr"/>
            <a:r>
              <a:rPr lang="en-AU" sz="2200" dirty="0"/>
              <a:t>Interviews</a:t>
            </a:r>
          </a:p>
          <a:p>
            <a:pPr lvl="2" fontAlgn="ctr"/>
            <a:r>
              <a:rPr lang="en-AU" sz="2200" dirty="0" smtClean="0"/>
              <a:t>Observations</a:t>
            </a:r>
          </a:p>
          <a:p>
            <a:pPr lvl="1" fontAlgn="ctr"/>
            <a:endParaRPr lang="en-AU" sz="2200" dirty="0"/>
          </a:p>
          <a:p>
            <a:pPr lvl="1" fontAlgn="ctr"/>
            <a:endParaRPr lang="en-AU" sz="2200" dirty="0"/>
          </a:p>
          <a:p>
            <a:r>
              <a:rPr lang="en-AU" dirty="0"/>
              <a:t>These three categories accommodate for all different types of data collection techniques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609600"/>
            <a:ext cx="3015762" cy="30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Review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could we collect data for </a:t>
            </a:r>
            <a:r>
              <a:rPr lang="en-AU" b="1" dirty="0" smtClean="0"/>
              <a:t>SURVEYS</a:t>
            </a:r>
            <a:r>
              <a:rPr lang="en-AU" dirty="0" smtClean="0"/>
              <a:t>?</a:t>
            </a:r>
            <a:endParaRPr lang="en-AU" b="1" dirty="0"/>
          </a:p>
          <a:p>
            <a:pPr lvl="1" fontAlgn="ctr"/>
            <a:endParaRPr lang="en-AU" dirty="0" smtClean="0"/>
          </a:p>
          <a:p>
            <a:pPr lvl="2" fontAlgn="ctr"/>
            <a:r>
              <a:rPr lang="en-AU" sz="2200" dirty="0"/>
              <a:t>Paper Survey</a:t>
            </a:r>
          </a:p>
          <a:p>
            <a:pPr lvl="2" fontAlgn="ctr"/>
            <a:r>
              <a:rPr lang="en-AU" sz="2200" dirty="0"/>
              <a:t>Online Survey</a:t>
            </a:r>
          </a:p>
          <a:p>
            <a:pPr lvl="3" fontAlgn="ctr"/>
            <a:r>
              <a:rPr lang="en-AU" sz="2200" dirty="0"/>
              <a:t>Google Forms</a:t>
            </a:r>
          </a:p>
          <a:p>
            <a:pPr lvl="3" fontAlgn="ctr"/>
            <a:r>
              <a:rPr lang="en-AU" sz="2200" dirty="0"/>
              <a:t>Survey Monkey</a:t>
            </a:r>
          </a:p>
          <a:p>
            <a:pPr lvl="3" fontAlgn="ctr"/>
            <a:r>
              <a:rPr lang="en-AU" sz="2200" dirty="0"/>
              <a:t>Excel Survey</a:t>
            </a:r>
          </a:p>
          <a:p>
            <a:pPr lvl="2" fontAlgn="ctr"/>
            <a:r>
              <a:rPr lang="en-AU" sz="2200" dirty="0"/>
              <a:t>Tablet / iPad @ Lunchtime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609600"/>
            <a:ext cx="3015762" cy="30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Review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could we collect data for </a:t>
            </a:r>
            <a:r>
              <a:rPr lang="en-AU" b="1" dirty="0" smtClean="0"/>
              <a:t>INTERVIEWS</a:t>
            </a:r>
            <a:r>
              <a:rPr lang="en-AU" dirty="0" smtClean="0"/>
              <a:t>?</a:t>
            </a:r>
            <a:endParaRPr lang="en-AU" b="1" dirty="0"/>
          </a:p>
          <a:p>
            <a:pPr lvl="1" fontAlgn="ctr"/>
            <a:endParaRPr lang="en-AU" dirty="0" smtClean="0"/>
          </a:p>
          <a:p>
            <a:pPr lvl="2" fontAlgn="ctr"/>
            <a:r>
              <a:rPr lang="en-AU" sz="2200" dirty="0" smtClean="0"/>
              <a:t>Online</a:t>
            </a:r>
            <a:endParaRPr lang="en-AU" sz="2200" dirty="0"/>
          </a:p>
          <a:p>
            <a:pPr lvl="2" fontAlgn="ctr"/>
            <a:r>
              <a:rPr lang="en-AU" sz="2200" dirty="0"/>
              <a:t>Face to Face</a:t>
            </a:r>
          </a:p>
          <a:p>
            <a:pPr lvl="2" fontAlgn="ctr"/>
            <a:r>
              <a:rPr lang="en-AU" sz="2200" dirty="0"/>
              <a:t>Can record these by</a:t>
            </a:r>
          </a:p>
          <a:p>
            <a:pPr lvl="3" fontAlgn="ctr"/>
            <a:r>
              <a:rPr lang="en-AU" sz="2200" dirty="0"/>
              <a:t>Audio</a:t>
            </a:r>
          </a:p>
          <a:p>
            <a:pPr lvl="3" fontAlgn="ctr"/>
            <a:r>
              <a:rPr lang="en-AU" sz="2200" dirty="0"/>
              <a:t>Video</a:t>
            </a:r>
          </a:p>
          <a:p>
            <a:pPr lvl="3" fontAlgn="ctr"/>
            <a:r>
              <a:rPr lang="en-AU" sz="2200" dirty="0"/>
              <a:t>Scripts</a:t>
            </a:r>
          </a:p>
          <a:p>
            <a:pPr lvl="3" fontAlgn="ctr"/>
            <a:r>
              <a:rPr lang="en-AU" sz="2200" dirty="0"/>
              <a:t>Statements</a:t>
            </a:r>
          </a:p>
          <a:p>
            <a:pPr lvl="2" fontAlgn="ctr"/>
            <a:endParaRPr lang="en-AU" sz="2200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609600"/>
            <a:ext cx="3015762" cy="30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Review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could we collect data for </a:t>
            </a:r>
            <a:r>
              <a:rPr lang="en-AU" b="1" dirty="0" smtClean="0"/>
              <a:t>OBSERVATIONS</a:t>
            </a:r>
            <a:r>
              <a:rPr lang="en-AU" dirty="0" smtClean="0"/>
              <a:t>?</a:t>
            </a:r>
            <a:endParaRPr lang="en-AU" b="1" dirty="0"/>
          </a:p>
          <a:p>
            <a:pPr lvl="1" fontAlgn="ctr"/>
            <a:endParaRPr lang="en-AU" dirty="0" smtClean="0"/>
          </a:p>
          <a:p>
            <a:pPr lvl="2" fontAlgn="ctr"/>
            <a:r>
              <a:rPr lang="en-AU" sz="2200" dirty="0"/>
              <a:t>Research</a:t>
            </a:r>
          </a:p>
          <a:p>
            <a:pPr lvl="2" fontAlgn="ctr"/>
            <a:r>
              <a:rPr lang="en-AU" sz="2200" dirty="0"/>
              <a:t>Observation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609600"/>
            <a:ext cx="3015762" cy="30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9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BRAINSTORM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do you think data is?</a:t>
            </a:r>
          </a:p>
          <a:p>
            <a:r>
              <a:rPr lang="en-AU" dirty="0" smtClean="0"/>
              <a:t>How would you get data?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10" y="10858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comes in all shapes and forms…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935253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3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FE3A5-FAC9-451C-9DC0-47DD86D7D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90EFE3A5-FAC9-451C-9DC0-47DD86D7D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90EFE3A5-FAC9-451C-9DC0-47DD86D7D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90EFE3A5-FAC9-451C-9DC0-47DD86D7D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18E070-F9EA-40EB-9F98-B658FA6F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7018E070-F9EA-40EB-9F98-B658FA6F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7018E070-F9EA-40EB-9F98-B658FA6F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7018E070-F9EA-40EB-9F98-B658FA6F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9474BA-DCFF-4CBD-B1E6-31EE0D6B1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739474BA-DCFF-4CBD-B1E6-31EE0D6B1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739474BA-DCFF-4CBD-B1E6-31EE0D6B1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739474BA-DCFF-4CBD-B1E6-31EE0D6B1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8B819E-AECB-41C4-BB5B-EF61C407D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D08B819E-AECB-41C4-BB5B-EF61C407D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D08B819E-AECB-41C4-BB5B-EF61C407D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D08B819E-AECB-41C4-BB5B-EF61C407D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76CD40-C7F0-4EC6-ACDC-EB38741B5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EA76CD40-C7F0-4EC6-ACDC-EB38741B5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EA76CD40-C7F0-4EC6-ACDC-EB38741B5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EA76CD40-C7F0-4EC6-ACDC-EB38741B5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6EAF39-225B-4867-A8CD-9740B4814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FE6EAF39-225B-4867-A8CD-9740B4814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FE6EAF39-225B-4867-A8CD-9740B4814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FE6EAF39-225B-4867-A8CD-9740B4814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1595A4-E4AD-4144-93FE-2BB804E08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601595A4-E4AD-4144-93FE-2BB804E08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601595A4-E4AD-4144-93FE-2BB804E08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601595A4-E4AD-4144-93FE-2BB804E08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0D01D-DD97-4EE6-A12F-7C672763A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26B0D01D-DD97-4EE6-A12F-7C672763A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26B0D01D-DD97-4EE6-A12F-7C672763A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26B0D01D-DD97-4EE6-A12F-7C672763A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B4A185-D638-4632-9408-3DBF648B4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87B4A185-D638-4632-9408-3DBF648B4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87B4A185-D638-4632-9408-3DBF648B4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87B4A185-D638-4632-9408-3DBF648B4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EB32AA-5979-4B6A-A91F-39E51BD69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1FEB32AA-5979-4B6A-A91F-39E51BD69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1FEB32AA-5979-4B6A-A91F-39E51BD69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1FEB32AA-5979-4B6A-A91F-39E51BD69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98C7E-E1FC-4F57-92F5-36DBA4FFB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D5798C7E-E1FC-4F57-92F5-36DBA4FFB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D5798C7E-E1FC-4F57-92F5-36DBA4FFB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D5798C7E-E1FC-4F57-92F5-36DBA4FFB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23BF99-6BB2-4CA0-9850-DF9746DB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graphicEl>
                                              <a:dgm id="{5623BF99-6BB2-4CA0-9850-DF9746DB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5623BF99-6BB2-4CA0-9850-DF9746DB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graphicEl>
                                              <a:dgm id="{5623BF99-6BB2-4CA0-9850-DF9746DB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Visualising DATA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1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673012"/>
            <a:ext cx="9872871" cy="422988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https://www.youtube.com/watch?v=rJC7B-9ZfhE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045"/>
          <a:stretch/>
        </p:blipFill>
        <p:spPr>
          <a:xfrm>
            <a:off x="954868" y="589937"/>
            <a:ext cx="10249133" cy="49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 more simply..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00" y="1611924"/>
            <a:ext cx="5384800" cy="40386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95400" y="5767754"/>
            <a:ext cx="9875520" cy="885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dirty="0" smtClean="0"/>
              <a:t>More on this later…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81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Lets Practice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Collecting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96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Collecting Data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Create a survey for the class on Paper</a:t>
            </a:r>
          </a:p>
          <a:p>
            <a:pPr marL="45720" indent="0">
              <a:buNone/>
            </a:pPr>
            <a:endParaRPr lang="en-AU" dirty="0" smtClean="0"/>
          </a:p>
          <a:p>
            <a:r>
              <a:rPr lang="en-AU" dirty="0" smtClean="0"/>
              <a:t>Some examples are;</a:t>
            </a:r>
          </a:p>
          <a:p>
            <a:pPr lvl="1"/>
            <a:r>
              <a:rPr lang="en-AU" dirty="0" smtClean="0"/>
              <a:t>Favourite </a:t>
            </a:r>
            <a:r>
              <a:rPr lang="en-AU" dirty="0"/>
              <a:t>Food</a:t>
            </a:r>
          </a:p>
          <a:p>
            <a:pPr lvl="1" fontAlgn="ctr"/>
            <a:r>
              <a:rPr lang="en-AU" dirty="0"/>
              <a:t>Favourite Sport</a:t>
            </a:r>
          </a:p>
          <a:p>
            <a:pPr lvl="1" fontAlgn="ctr"/>
            <a:r>
              <a:rPr lang="en-AU" dirty="0"/>
              <a:t>Favourite </a:t>
            </a:r>
            <a:r>
              <a:rPr lang="en-AU" dirty="0" smtClean="0"/>
              <a:t>Colour</a:t>
            </a:r>
          </a:p>
          <a:p>
            <a:pPr fontAlgn="ctr"/>
            <a:endParaRPr lang="en-AU" dirty="0"/>
          </a:p>
          <a:p>
            <a:pPr fontAlgn="ctr"/>
            <a:r>
              <a:rPr lang="en-AU" dirty="0" smtClean="0"/>
              <a:t>Survey your class!</a:t>
            </a:r>
          </a:p>
          <a:p>
            <a:pPr fontAlgn="ctr"/>
            <a:r>
              <a:rPr lang="en-AU" i="1" dirty="0" smtClean="0"/>
              <a:t>Keep your results safe.</a:t>
            </a:r>
            <a:endParaRPr lang="en-AU" i="1" dirty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22" y="2457449"/>
            <a:ext cx="3777697" cy="24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Spreadsheets</a:t>
            </a:r>
            <a:endParaRPr lang="en-AU" dirty="0"/>
          </a:p>
        </p:txBody>
      </p:sp>
      <p:pic>
        <p:nvPicPr>
          <p:cNvPr id="1026" name="Picture 2" descr="https://www.leftronic.com/wp-content/uploads/2014/04/googlespreadsheet-logo-220x1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20" y="3279521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penoffice.org/images/AOO_logos/AOO4_websit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20" y="4601305"/>
            <a:ext cx="2552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49" y="1433863"/>
            <a:ext cx="2571750" cy="15716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1" y="2057400"/>
            <a:ext cx="7168662" cy="4038600"/>
          </a:xfrm>
        </p:spPr>
        <p:txBody>
          <a:bodyPr/>
          <a:lstStyle/>
          <a:p>
            <a:pPr marL="45720" indent="0">
              <a:buNone/>
            </a:pPr>
            <a:r>
              <a:rPr lang="en-AU" dirty="0" smtClean="0"/>
              <a:t>Spreadsheets can</a:t>
            </a:r>
          </a:p>
          <a:p>
            <a:pPr marL="45720" indent="0">
              <a:buNone/>
            </a:pPr>
            <a:r>
              <a:rPr lang="en-AU" dirty="0" smtClean="0"/>
              <a:t>	•  Store Data</a:t>
            </a:r>
          </a:p>
          <a:p>
            <a:pPr marL="45720" indent="0">
              <a:buNone/>
            </a:pPr>
            <a:r>
              <a:rPr lang="en-AU" dirty="0" smtClean="0"/>
              <a:t>	•  Organise Data</a:t>
            </a:r>
          </a:p>
          <a:p>
            <a:pPr marL="45720" indent="0">
              <a:buNone/>
            </a:pPr>
            <a:r>
              <a:rPr lang="en-AU" dirty="0" smtClean="0"/>
              <a:t>	•  Analyse Data</a:t>
            </a:r>
          </a:p>
          <a:p>
            <a:endParaRPr lang="en-AU" dirty="0"/>
          </a:p>
          <a:p>
            <a:r>
              <a:rPr lang="en-AU" dirty="0" smtClean="0"/>
              <a:t>Many different types of spreadsheet </a:t>
            </a:r>
            <a:r>
              <a:rPr lang="en-AU" smtClean="0"/>
              <a:t>programs exist.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Lets enter our data into Microsoft Excel</a:t>
            </a:r>
          </a:p>
        </p:txBody>
      </p:sp>
    </p:spTree>
    <p:extLst>
      <p:ext uri="{BB962C8B-B14F-4D97-AF65-F5344CB8AC3E}">
        <p14:creationId xmlns:p14="http://schemas.microsoft.com/office/powerpoint/2010/main" val="12399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ESC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314D27"/>
      </a:accent1>
      <a:accent2>
        <a:srgbClr val="D7B25F"/>
      </a:accent2>
      <a:accent3>
        <a:srgbClr val="BEAE98"/>
      </a:accent3>
      <a:accent4>
        <a:srgbClr val="1E2F55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209</TotalTime>
  <Words>248</Words>
  <Application>Microsoft Office PowerPoint</Application>
  <PresentationFormat>Widescreen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Corbel</vt:lpstr>
      <vt:lpstr>Basis</vt:lpstr>
      <vt:lpstr>DATA</vt:lpstr>
      <vt:lpstr>BRAINSTORM</vt:lpstr>
      <vt:lpstr>Data comes in all shapes and forms…</vt:lpstr>
      <vt:lpstr>Visualising DATA</vt:lpstr>
      <vt:lpstr>PowerPoint Presentation</vt:lpstr>
      <vt:lpstr>Or more simply..</vt:lpstr>
      <vt:lpstr>Lets Practice</vt:lpstr>
      <vt:lpstr>Collecting Data</vt:lpstr>
      <vt:lpstr>Spreadsheets</vt:lpstr>
      <vt:lpstr>Result</vt:lpstr>
      <vt:lpstr>Review Time</vt:lpstr>
      <vt:lpstr>Review Time</vt:lpstr>
      <vt:lpstr>Review Time</vt:lpstr>
      <vt:lpstr>Review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Carlin Grieve</dc:creator>
  <cp:lastModifiedBy>Carlin Grieve</cp:lastModifiedBy>
  <cp:revision>16</cp:revision>
  <dcterms:created xsi:type="dcterms:W3CDTF">2016-07-10T06:38:49Z</dcterms:created>
  <dcterms:modified xsi:type="dcterms:W3CDTF">2016-07-10T10:40:12Z</dcterms:modified>
</cp:coreProperties>
</file>