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7"/>
  </p:notesMasterIdLst>
  <p:sldIdLst>
    <p:sldId id="256" r:id="rId2"/>
    <p:sldId id="258" r:id="rId3"/>
    <p:sldId id="267" r:id="rId4"/>
    <p:sldId id="268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016" autoAdjust="0"/>
  </p:normalViewPr>
  <p:slideViewPr>
    <p:cSldViewPr snapToGrid="0">
      <p:cViewPr varScale="1">
        <p:scale>
          <a:sx n="81" d="100"/>
          <a:sy n="81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438C9-1510-4B8D-99E3-DB6A28018B6A}" type="datetimeFigureOut">
              <a:rPr lang="en-AU" smtClean="0"/>
              <a:t>7/08/2016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6521E-ACF6-4354-A427-6B8FF9548D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0619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Recommend using </a:t>
            </a:r>
            <a:r>
              <a:rPr lang="en-AU" dirty="0" err="1"/>
              <a:t>Padlet</a:t>
            </a:r>
            <a:r>
              <a:rPr lang="en-AU" dirty="0"/>
              <a:t> or equivalent to encourage everybody to have a go at answering.</a:t>
            </a:r>
          </a:p>
          <a:p>
            <a:r>
              <a:rPr lang="en-AU" dirty="0"/>
              <a:t>Looking for answers like Myki,</a:t>
            </a:r>
            <a:r>
              <a:rPr lang="en-AU" baseline="0" dirty="0"/>
              <a:t> printing system, barcode scanners, QR codes, </a:t>
            </a:r>
            <a:r>
              <a:rPr lang="en-AU" b="1" baseline="0" dirty="0"/>
              <a:t>Attendance as well</a:t>
            </a:r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521E-ACF6-4354-A427-6B8FF9548DB1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5227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8/7/2016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18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5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3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33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3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01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8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4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7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81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8/7/2016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4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Collecting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29611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BRAINSTORM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5055577" cy="4038600"/>
          </a:xfrm>
        </p:spPr>
        <p:txBody>
          <a:bodyPr/>
          <a:lstStyle/>
          <a:p>
            <a:r>
              <a:rPr lang="en-AU" dirty="0"/>
              <a:t>How do you think we collect data?</a:t>
            </a:r>
          </a:p>
          <a:p>
            <a:r>
              <a:rPr lang="en-AU" dirty="0"/>
              <a:t>Where do you think data is collected every day near you?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910" y="108585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618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Surveys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Custom Questions</a:t>
            </a:r>
          </a:p>
          <a:p>
            <a:r>
              <a:rPr lang="en-AU" dirty="0"/>
              <a:t>Quantitative &amp; Qualitative Data</a:t>
            </a:r>
          </a:p>
        </p:txBody>
      </p:sp>
    </p:spTree>
    <p:extLst>
      <p:ext uri="{BB962C8B-B14F-4D97-AF65-F5344CB8AC3E}">
        <p14:creationId xmlns:p14="http://schemas.microsoft.com/office/powerpoint/2010/main" val="78677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Qua –What???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/>
              <a:t>Quantitative</a:t>
            </a:r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Think Quantities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77039" y="2057400"/>
            <a:ext cx="4754880" cy="4023360"/>
          </a:xfrm>
        </p:spPr>
        <p:txBody>
          <a:bodyPr/>
          <a:lstStyle/>
          <a:p>
            <a:r>
              <a:rPr lang="en-AU" dirty="0"/>
              <a:t>Qualitative</a:t>
            </a:r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Think </a:t>
            </a:r>
            <a:r>
              <a:rPr lang="en-AU"/>
              <a:t>Quality responses.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8665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Review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What ……………………………………?</a:t>
            </a:r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9" y="609600"/>
            <a:ext cx="3015762" cy="301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58396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ESC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314D27"/>
      </a:accent1>
      <a:accent2>
        <a:srgbClr val="D7B25F"/>
      </a:accent2>
      <a:accent3>
        <a:srgbClr val="BEAE98"/>
      </a:accent3>
      <a:accent4>
        <a:srgbClr val="1E2F55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302</TotalTime>
  <Words>80</Words>
  <Application>Microsoft Office PowerPoint</Application>
  <PresentationFormat>Widescreen</PresentationFormat>
  <Paragraphs>21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Corbel</vt:lpstr>
      <vt:lpstr>Basis</vt:lpstr>
      <vt:lpstr>Collecting DATA</vt:lpstr>
      <vt:lpstr>BRAINSTORM</vt:lpstr>
      <vt:lpstr>Surveys </vt:lpstr>
      <vt:lpstr>Qua –What???</vt:lpstr>
      <vt:lpstr>Review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</dc:title>
  <dc:creator>Carlin Grieve</dc:creator>
  <cp:lastModifiedBy>Carlin Grieve</cp:lastModifiedBy>
  <cp:revision>21</cp:revision>
  <dcterms:created xsi:type="dcterms:W3CDTF">2016-07-10T06:38:49Z</dcterms:created>
  <dcterms:modified xsi:type="dcterms:W3CDTF">2016-08-07T03:00:30Z</dcterms:modified>
</cp:coreProperties>
</file>