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696" y="-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rrellv\Documents\2016\Computing%20VCE\Unit%202%20Outcome%202\Global%20Carbon%20Emiss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rrellv\Documents\2016\Computing%20VCE\Unit%202%20Outcome%202\RAWDATA_BO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rrellv\Documents\2016\Computing%20VCE\Unit%202%20Outcome%202\RAWDATA_BO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carbon emissions 1751 - 2011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520697301190548E-2"/>
          <c:y val="9.07555416367197E-2"/>
          <c:w val="0.92508906280007686"/>
          <c:h val="0.68857283464566932"/>
        </c:manualLayout>
      </c:layout>
      <c:lineChart>
        <c:grouping val="standard"/>
        <c:varyColors val="0"/>
        <c:ser>
          <c:idx val="0"/>
          <c:order val="0"/>
          <c:tx>
            <c:strRef>
              <c:f>'TOTAL PLOTTED'!$B$1:$B$2</c:f>
              <c:strCache>
                <c:ptCount val="2"/>
                <c:pt idx="0">
                  <c:v>Year</c:v>
                </c:pt>
                <c:pt idx="1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13"/>
            <c:marker>
              <c:symbol val="none"/>
            </c:marker>
            <c:bubble3D val="0"/>
            <c:spPr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3D-4EE2-B5F5-6E8E4F7A62C8}"/>
              </c:ext>
            </c:extLst>
          </c:dPt>
          <c:cat>
            <c:numRef>
              <c:f>'TOTAL PLOTTED'!$A$3:$A$263</c:f>
              <c:numCache>
                <c:formatCode>General</c:formatCode>
                <c:ptCount val="261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</c:numCache>
            </c:numRef>
          </c:cat>
          <c:val>
            <c:numRef>
              <c:f>'TOTAL PLOTTED'!$B$3:$B$263</c:f>
              <c:numCache>
                <c:formatCode>General</c:formatCode>
                <c:ptCount val="26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16</c:v>
                </c:pt>
                <c:pt idx="50">
                  <c:v>16</c:v>
                </c:pt>
                <c:pt idx="51">
                  <c:v>20</c:v>
                </c:pt>
                <c:pt idx="52">
                  <c:v>18</c:v>
                </c:pt>
                <c:pt idx="53">
                  <c:v>18</c:v>
                </c:pt>
                <c:pt idx="54">
                  <c:v>18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24</c:v>
                </c:pt>
                <c:pt idx="65">
                  <c:v>26</c:v>
                </c:pt>
                <c:pt idx="66">
                  <c:v>28</c:v>
                </c:pt>
                <c:pt idx="67">
                  <c:v>28</c:v>
                </c:pt>
                <c:pt idx="68">
                  <c:v>28</c:v>
                </c:pt>
                <c:pt idx="69">
                  <c:v>28</c:v>
                </c:pt>
                <c:pt idx="70">
                  <c:v>28</c:v>
                </c:pt>
                <c:pt idx="71">
                  <c:v>30</c:v>
                </c:pt>
                <c:pt idx="72">
                  <c:v>32</c:v>
                </c:pt>
                <c:pt idx="73">
                  <c:v>32</c:v>
                </c:pt>
                <c:pt idx="74">
                  <c:v>34</c:v>
                </c:pt>
                <c:pt idx="75">
                  <c:v>34</c:v>
                </c:pt>
                <c:pt idx="76">
                  <c:v>36</c:v>
                </c:pt>
                <c:pt idx="77">
                  <c:v>36</c:v>
                </c:pt>
                <c:pt idx="78">
                  <c:v>36</c:v>
                </c:pt>
                <c:pt idx="79">
                  <c:v>48</c:v>
                </c:pt>
                <c:pt idx="80">
                  <c:v>46</c:v>
                </c:pt>
                <c:pt idx="81">
                  <c:v>46</c:v>
                </c:pt>
                <c:pt idx="82">
                  <c:v>48</c:v>
                </c:pt>
                <c:pt idx="83">
                  <c:v>48</c:v>
                </c:pt>
                <c:pt idx="84">
                  <c:v>50</c:v>
                </c:pt>
                <c:pt idx="85">
                  <c:v>58</c:v>
                </c:pt>
                <c:pt idx="86">
                  <c:v>58</c:v>
                </c:pt>
                <c:pt idx="87">
                  <c:v>60</c:v>
                </c:pt>
                <c:pt idx="88">
                  <c:v>62</c:v>
                </c:pt>
                <c:pt idx="89">
                  <c:v>66</c:v>
                </c:pt>
                <c:pt idx="90">
                  <c:v>68</c:v>
                </c:pt>
                <c:pt idx="91">
                  <c:v>72</c:v>
                </c:pt>
                <c:pt idx="92">
                  <c:v>74</c:v>
                </c:pt>
                <c:pt idx="93">
                  <c:v>78</c:v>
                </c:pt>
                <c:pt idx="94">
                  <c:v>86</c:v>
                </c:pt>
                <c:pt idx="95">
                  <c:v>86</c:v>
                </c:pt>
                <c:pt idx="96">
                  <c:v>92</c:v>
                </c:pt>
                <c:pt idx="97">
                  <c:v>94</c:v>
                </c:pt>
                <c:pt idx="98">
                  <c:v>100</c:v>
                </c:pt>
                <c:pt idx="99">
                  <c:v>108</c:v>
                </c:pt>
                <c:pt idx="100">
                  <c:v>108</c:v>
                </c:pt>
                <c:pt idx="101">
                  <c:v>114</c:v>
                </c:pt>
                <c:pt idx="102">
                  <c:v>118</c:v>
                </c:pt>
                <c:pt idx="103">
                  <c:v>138</c:v>
                </c:pt>
                <c:pt idx="104">
                  <c:v>142</c:v>
                </c:pt>
                <c:pt idx="105">
                  <c:v>152</c:v>
                </c:pt>
                <c:pt idx="106">
                  <c:v>154</c:v>
                </c:pt>
                <c:pt idx="107">
                  <c:v>156</c:v>
                </c:pt>
                <c:pt idx="108">
                  <c:v>166</c:v>
                </c:pt>
                <c:pt idx="109">
                  <c:v>182</c:v>
                </c:pt>
                <c:pt idx="110">
                  <c:v>190</c:v>
                </c:pt>
                <c:pt idx="111">
                  <c:v>193</c:v>
                </c:pt>
                <c:pt idx="112">
                  <c:v>207</c:v>
                </c:pt>
                <c:pt idx="113">
                  <c:v>224</c:v>
                </c:pt>
                <c:pt idx="114">
                  <c:v>238</c:v>
                </c:pt>
                <c:pt idx="115">
                  <c:v>244</c:v>
                </c:pt>
                <c:pt idx="116">
                  <c:v>260</c:v>
                </c:pt>
                <c:pt idx="117">
                  <c:v>269</c:v>
                </c:pt>
                <c:pt idx="118">
                  <c:v>284</c:v>
                </c:pt>
                <c:pt idx="119">
                  <c:v>294</c:v>
                </c:pt>
                <c:pt idx="120">
                  <c:v>313</c:v>
                </c:pt>
                <c:pt idx="121">
                  <c:v>347</c:v>
                </c:pt>
                <c:pt idx="122">
                  <c:v>368</c:v>
                </c:pt>
                <c:pt idx="123">
                  <c:v>348</c:v>
                </c:pt>
                <c:pt idx="124">
                  <c:v>376</c:v>
                </c:pt>
                <c:pt idx="125">
                  <c:v>382</c:v>
                </c:pt>
                <c:pt idx="126">
                  <c:v>388</c:v>
                </c:pt>
                <c:pt idx="127">
                  <c:v>392</c:v>
                </c:pt>
                <c:pt idx="128">
                  <c:v>420</c:v>
                </c:pt>
                <c:pt idx="129">
                  <c:v>472</c:v>
                </c:pt>
                <c:pt idx="130">
                  <c:v>486</c:v>
                </c:pt>
                <c:pt idx="131">
                  <c:v>512</c:v>
                </c:pt>
                <c:pt idx="132">
                  <c:v>544</c:v>
                </c:pt>
                <c:pt idx="133">
                  <c:v>550</c:v>
                </c:pt>
                <c:pt idx="134">
                  <c:v>555</c:v>
                </c:pt>
                <c:pt idx="135">
                  <c:v>563</c:v>
                </c:pt>
                <c:pt idx="136">
                  <c:v>590</c:v>
                </c:pt>
                <c:pt idx="137">
                  <c:v>654</c:v>
                </c:pt>
                <c:pt idx="138">
                  <c:v>654</c:v>
                </c:pt>
                <c:pt idx="139">
                  <c:v>712</c:v>
                </c:pt>
                <c:pt idx="140">
                  <c:v>743</c:v>
                </c:pt>
                <c:pt idx="141">
                  <c:v>748</c:v>
                </c:pt>
                <c:pt idx="142">
                  <c:v>740</c:v>
                </c:pt>
                <c:pt idx="143">
                  <c:v>766</c:v>
                </c:pt>
                <c:pt idx="144">
                  <c:v>812</c:v>
                </c:pt>
                <c:pt idx="145">
                  <c:v>838</c:v>
                </c:pt>
                <c:pt idx="146">
                  <c:v>880</c:v>
                </c:pt>
                <c:pt idx="147">
                  <c:v>929</c:v>
                </c:pt>
                <c:pt idx="148">
                  <c:v>1015</c:v>
                </c:pt>
                <c:pt idx="149">
                  <c:v>1068</c:v>
                </c:pt>
                <c:pt idx="150">
                  <c:v>1105</c:v>
                </c:pt>
                <c:pt idx="151">
                  <c:v>1132</c:v>
                </c:pt>
                <c:pt idx="152">
                  <c:v>1234</c:v>
                </c:pt>
                <c:pt idx="153">
                  <c:v>1248</c:v>
                </c:pt>
                <c:pt idx="154">
                  <c:v>1327</c:v>
                </c:pt>
                <c:pt idx="155">
                  <c:v>1415</c:v>
                </c:pt>
                <c:pt idx="156">
                  <c:v>1567</c:v>
                </c:pt>
                <c:pt idx="157">
                  <c:v>1499</c:v>
                </c:pt>
                <c:pt idx="158">
                  <c:v>1570</c:v>
                </c:pt>
                <c:pt idx="159">
                  <c:v>1638</c:v>
                </c:pt>
                <c:pt idx="160">
                  <c:v>1671</c:v>
                </c:pt>
                <c:pt idx="161">
                  <c:v>1758</c:v>
                </c:pt>
                <c:pt idx="162">
                  <c:v>1887</c:v>
                </c:pt>
                <c:pt idx="163">
                  <c:v>1700</c:v>
                </c:pt>
                <c:pt idx="164">
                  <c:v>1676</c:v>
                </c:pt>
                <c:pt idx="165">
                  <c:v>1801</c:v>
                </c:pt>
                <c:pt idx="166">
                  <c:v>1911</c:v>
                </c:pt>
                <c:pt idx="167">
                  <c:v>1872</c:v>
                </c:pt>
                <c:pt idx="168">
                  <c:v>1612</c:v>
                </c:pt>
                <c:pt idx="169">
                  <c:v>1864</c:v>
                </c:pt>
                <c:pt idx="170">
                  <c:v>1606</c:v>
                </c:pt>
                <c:pt idx="171">
                  <c:v>1690</c:v>
                </c:pt>
                <c:pt idx="172">
                  <c:v>1940</c:v>
                </c:pt>
                <c:pt idx="173">
                  <c:v>1925</c:v>
                </c:pt>
                <c:pt idx="174">
                  <c:v>1950</c:v>
                </c:pt>
                <c:pt idx="175">
                  <c:v>1967</c:v>
                </c:pt>
                <c:pt idx="176">
                  <c:v>2124</c:v>
                </c:pt>
                <c:pt idx="177">
                  <c:v>2131</c:v>
                </c:pt>
                <c:pt idx="178">
                  <c:v>2290</c:v>
                </c:pt>
                <c:pt idx="179">
                  <c:v>2105</c:v>
                </c:pt>
                <c:pt idx="180">
                  <c:v>1879</c:v>
                </c:pt>
                <c:pt idx="181">
                  <c:v>1694</c:v>
                </c:pt>
                <c:pt idx="182">
                  <c:v>1787</c:v>
                </c:pt>
                <c:pt idx="183">
                  <c:v>1946</c:v>
                </c:pt>
                <c:pt idx="184">
                  <c:v>2053</c:v>
                </c:pt>
                <c:pt idx="185">
                  <c:v>2260</c:v>
                </c:pt>
                <c:pt idx="186">
                  <c:v>2418</c:v>
                </c:pt>
                <c:pt idx="187">
                  <c:v>2285</c:v>
                </c:pt>
                <c:pt idx="188">
                  <c:v>2383</c:v>
                </c:pt>
                <c:pt idx="189">
                  <c:v>2598</c:v>
                </c:pt>
                <c:pt idx="190">
                  <c:v>2667</c:v>
                </c:pt>
                <c:pt idx="191">
                  <c:v>2683</c:v>
                </c:pt>
                <c:pt idx="192">
                  <c:v>2782</c:v>
                </c:pt>
                <c:pt idx="193">
                  <c:v>2766</c:v>
                </c:pt>
                <c:pt idx="194">
                  <c:v>2321</c:v>
                </c:pt>
                <c:pt idx="195">
                  <c:v>2476</c:v>
                </c:pt>
                <c:pt idx="196">
                  <c:v>2785</c:v>
                </c:pt>
                <c:pt idx="197">
                  <c:v>2938</c:v>
                </c:pt>
                <c:pt idx="198">
                  <c:v>2838</c:v>
                </c:pt>
                <c:pt idx="199">
                  <c:v>3261</c:v>
                </c:pt>
                <c:pt idx="200">
                  <c:v>3534</c:v>
                </c:pt>
                <c:pt idx="201">
                  <c:v>3590</c:v>
                </c:pt>
                <c:pt idx="202">
                  <c:v>3681</c:v>
                </c:pt>
                <c:pt idx="203">
                  <c:v>3730</c:v>
                </c:pt>
                <c:pt idx="204">
                  <c:v>4086</c:v>
                </c:pt>
                <c:pt idx="205">
                  <c:v>4354</c:v>
                </c:pt>
                <c:pt idx="206">
                  <c:v>4540</c:v>
                </c:pt>
                <c:pt idx="207">
                  <c:v>4660</c:v>
                </c:pt>
                <c:pt idx="208">
                  <c:v>4907</c:v>
                </c:pt>
                <c:pt idx="209">
                  <c:v>5137</c:v>
                </c:pt>
                <c:pt idx="210">
                  <c:v>5160</c:v>
                </c:pt>
                <c:pt idx="211">
                  <c:v>5373</c:v>
                </c:pt>
                <c:pt idx="212">
                  <c:v>5665</c:v>
                </c:pt>
                <c:pt idx="213">
                  <c:v>5991</c:v>
                </c:pt>
                <c:pt idx="214">
                  <c:v>6260</c:v>
                </c:pt>
                <c:pt idx="215">
                  <c:v>6576</c:v>
                </c:pt>
                <c:pt idx="216">
                  <c:v>6787</c:v>
                </c:pt>
                <c:pt idx="217">
                  <c:v>7132</c:v>
                </c:pt>
                <c:pt idx="218">
                  <c:v>7560</c:v>
                </c:pt>
                <c:pt idx="219">
                  <c:v>8106</c:v>
                </c:pt>
                <c:pt idx="220">
                  <c:v>8416</c:v>
                </c:pt>
                <c:pt idx="221">
                  <c:v>8753</c:v>
                </c:pt>
                <c:pt idx="222">
                  <c:v>9229</c:v>
                </c:pt>
                <c:pt idx="223">
                  <c:v>9247</c:v>
                </c:pt>
                <c:pt idx="224">
                  <c:v>9192</c:v>
                </c:pt>
                <c:pt idx="225">
                  <c:v>9729</c:v>
                </c:pt>
                <c:pt idx="226">
                  <c:v>10051</c:v>
                </c:pt>
                <c:pt idx="227">
                  <c:v>10174</c:v>
                </c:pt>
                <c:pt idx="228">
                  <c:v>10738</c:v>
                </c:pt>
                <c:pt idx="229">
                  <c:v>10625</c:v>
                </c:pt>
                <c:pt idx="230">
                  <c:v>10302</c:v>
                </c:pt>
                <c:pt idx="231">
                  <c:v>10222</c:v>
                </c:pt>
                <c:pt idx="232">
                  <c:v>10186</c:v>
                </c:pt>
                <c:pt idx="233">
                  <c:v>10557</c:v>
                </c:pt>
                <c:pt idx="234">
                  <c:v>10876</c:v>
                </c:pt>
                <c:pt idx="235">
                  <c:v>11212</c:v>
                </c:pt>
                <c:pt idx="236">
                  <c:v>11499</c:v>
                </c:pt>
                <c:pt idx="237">
                  <c:v>11926</c:v>
                </c:pt>
                <c:pt idx="238">
                  <c:v>12189</c:v>
                </c:pt>
                <c:pt idx="239">
                  <c:v>12242</c:v>
                </c:pt>
                <c:pt idx="240">
                  <c:v>12396</c:v>
                </c:pt>
                <c:pt idx="241">
                  <c:v>12271</c:v>
                </c:pt>
                <c:pt idx="242">
                  <c:v>12266</c:v>
                </c:pt>
                <c:pt idx="243">
                  <c:v>12482</c:v>
                </c:pt>
                <c:pt idx="244">
                  <c:v>12748</c:v>
                </c:pt>
                <c:pt idx="245">
                  <c:v>13048</c:v>
                </c:pt>
                <c:pt idx="246">
                  <c:v>13248</c:v>
                </c:pt>
                <c:pt idx="247">
                  <c:v>13220</c:v>
                </c:pt>
                <c:pt idx="248">
                  <c:v>13194</c:v>
                </c:pt>
                <c:pt idx="249">
                  <c:v>13525</c:v>
                </c:pt>
                <c:pt idx="250">
                  <c:v>13858</c:v>
                </c:pt>
                <c:pt idx="251">
                  <c:v>13984</c:v>
                </c:pt>
                <c:pt idx="252">
                  <c:v>14810</c:v>
                </c:pt>
                <c:pt idx="253">
                  <c:v>15568</c:v>
                </c:pt>
                <c:pt idx="254">
                  <c:v>16153</c:v>
                </c:pt>
                <c:pt idx="255">
                  <c:v>16727</c:v>
                </c:pt>
                <c:pt idx="256">
                  <c:v>17064</c:v>
                </c:pt>
                <c:pt idx="257">
                  <c:v>17479</c:v>
                </c:pt>
                <c:pt idx="258">
                  <c:v>17400</c:v>
                </c:pt>
                <c:pt idx="259">
                  <c:v>18280</c:v>
                </c:pt>
                <c:pt idx="260">
                  <c:v>18897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D-4EE2-B5F5-6E8E4F7A6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176016"/>
        <c:axId val="341178640"/>
      </c:lineChart>
      <c:catAx>
        <c:axId val="3411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78640"/>
        <c:crosses val="autoZero"/>
        <c:auto val="1"/>
        <c:lblAlgn val="ctr"/>
        <c:lblOffset val="100"/>
        <c:noMultiLvlLbl val="0"/>
      </c:catAx>
      <c:valAx>
        <c:axId val="34117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176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Australian Population</a:t>
            </a:r>
            <a:r>
              <a:rPr lang="en-AU" baseline="0"/>
              <a:t> 1981 - 2015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9904096971953"/>
          <c:y val="0.19976902029442017"/>
          <c:w val="0.79026842488884752"/>
          <c:h val="0.7166965777373883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4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'ABS Population data'!$A$1:$A$139</c:f>
              <c:numCache>
                <c:formatCode>General</c:formatCode>
                <c:ptCount val="1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</c:numCache>
            </c:numRef>
          </c:xVal>
          <c:yVal>
            <c:numRef>
              <c:f>'ABS Population data'!$B$1:$B$139</c:f>
              <c:numCache>
                <c:formatCode>0.0;\-0.0;0.0;@</c:formatCode>
                <c:ptCount val="139"/>
                <c:pt idx="0">
                  <c:v>14923.3</c:v>
                </c:pt>
                <c:pt idx="1">
                  <c:v>14988.7</c:v>
                </c:pt>
                <c:pt idx="2">
                  <c:v>15054.1</c:v>
                </c:pt>
                <c:pt idx="3">
                  <c:v>15121.7</c:v>
                </c:pt>
                <c:pt idx="4">
                  <c:v>15184.2</c:v>
                </c:pt>
                <c:pt idx="5">
                  <c:v>15239.3</c:v>
                </c:pt>
                <c:pt idx="6">
                  <c:v>15288.9</c:v>
                </c:pt>
                <c:pt idx="7">
                  <c:v>15346.2</c:v>
                </c:pt>
                <c:pt idx="8">
                  <c:v>15393.5</c:v>
                </c:pt>
                <c:pt idx="9">
                  <c:v>15439</c:v>
                </c:pt>
                <c:pt idx="10">
                  <c:v>15483.5</c:v>
                </c:pt>
                <c:pt idx="11">
                  <c:v>15531.5</c:v>
                </c:pt>
                <c:pt idx="12">
                  <c:v>15579.4</c:v>
                </c:pt>
                <c:pt idx="13">
                  <c:v>15628.5</c:v>
                </c:pt>
                <c:pt idx="14">
                  <c:v>15677.3</c:v>
                </c:pt>
                <c:pt idx="15">
                  <c:v>15736.7</c:v>
                </c:pt>
                <c:pt idx="16">
                  <c:v>15788.3</c:v>
                </c:pt>
                <c:pt idx="17">
                  <c:v>15839.7</c:v>
                </c:pt>
                <c:pt idx="18">
                  <c:v>15900.6</c:v>
                </c:pt>
                <c:pt idx="19">
                  <c:v>15961.5</c:v>
                </c:pt>
                <c:pt idx="20">
                  <c:v>16018.4</c:v>
                </c:pt>
                <c:pt idx="21">
                  <c:v>16075</c:v>
                </c:pt>
                <c:pt idx="22">
                  <c:v>16138.8</c:v>
                </c:pt>
                <c:pt idx="23">
                  <c:v>16204</c:v>
                </c:pt>
                <c:pt idx="24">
                  <c:v>16263.9</c:v>
                </c:pt>
                <c:pt idx="25">
                  <c:v>16328.9</c:v>
                </c:pt>
                <c:pt idx="26">
                  <c:v>16394.599999999999</c:v>
                </c:pt>
                <c:pt idx="27">
                  <c:v>16471.8</c:v>
                </c:pt>
                <c:pt idx="28">
                  <c:v>16532.2</c:v>
                </c:pt>
                <c:pt idx="29">
                  <c:v>16612.599999999999</c:v>
                </c:pt>
                <c:pt idx="30">
                  <c:v>16687.099999999999</c:v>
                </c:pt>
                <c:pt idx="31">
                  <c:v>16764</c:v>
                </c:pt>
                <c:pt idx="32">
                  <c:v>16814.400000000001</c:v>
                </c:pt>
                <c:pt idx="33">
                  <c:v>16872</c:v>
                </c:pt>
                <c:pt idx="34">
                  <c:v>16936.7</c:v>
                </c:pt>
                <c:pt idx="35">
                  <c:v>17005.599999999999</c:v>
                </c:pt>
                <c:pt idx="36">
                  <c:v>17065.099999999999</c:v>
                </c:pt>
                <c:pt idx="37">
                  <c:v>17121.099999999999</c:v>
                </c:pt>
                <c:pt idx="38">
                  <c:v>17169.8</c:v>
                </c:pt>
                <c:pt idx="39">
                  <c:v>17237.400000000001</c:v>
                </c:pt>
                <c:pt idx="40">
                  <c:v>17284</c:v>
                </c:pt>
                <c:pt idx="41">
                  <c:v>17338.900000000001</c:v>
                </c:pt>
                <c:pt idx="42">
                  <c:v>17379</c:v>
                </c:pt>
                <c:pt idx="43">
                  <c:v>17441.3</c:v>
                </c:pt>
                <c:pt idx="44">
                  <c:v>17478.599999999999</c:v>
                </c:pt>
                <c:pt idx="45">
                  <c:v>17523.3</c:v>
                </c:pt>
                <c:pt idx="46">
                  <c:v>17557.099999999999</c:v>
                </c:pt>
                <c:pt idx="47">
                  <c:v>17609.599999999999</c:v>
                </c:pt>
                <c:pt idx="48">
                  <c:v>17634.8</c:v>
                </c:pt>
                <c:pt idx="49">
                  <c:v>17683.7</c:v>
                </c:pt>
                <c:pt idx="50">
                  <c:v>17719.099999999999</c:v>
                </c:pt>
                <c:pt idx="51">
                  <c:v>17772.099999999999</c:v>
                </c:pt>
                <c:pt idx="52">
                  <c:v>17805.5</c:v>
                </c:pt>
                <c:pt idx="53">
                  <c:v>17859.3</c:v>
                </c:pt>
                <c:pt idx="54">
                  <c:v>17893.400000000001</c:v>
                </c:pt>
                <c:pt idx="55">
                  <c:v>17951.599999999999</c:v>
                </c:pt>
                <c:pt idx="56">
                  <c:v>18004.900000000001</c:v>
                </c:pt>
                <c:pt idx="57">
                  <c:v>18062.2</c:v>
                </c:pt>
                <c:pt idx="58">
                  <c:v>18119.599999999999</c:v>
                </c:pt>
                <c:pt idx="59">
                  <c:v>18176</c:v>
                </c:pt>
                <c:pt idx="60">
                  <c:v>18224.8</c:v>
                </c:pt>
                <c:pt idx="61">
                  <c:v>18281.3</c:v>
                </c:pt>
                <c:pt idx="62">
                  <c:v>18330.099999999999</c:v>
                </c:pt>
                <c:pt idx="63">
                  <c:v>18388.7</c:v>
                </c:pt>
                <c:pt idx="64">
                  <c:v>18423</c:v>
                </c:pt>
                <c:pt idx="65">
                  <c:v>18468.7</c:v>
                </c:pt>
                <c:pt idx="66">
                  <c:v>18510</c:v>
                </c:pt>
                <c:pt idx="67">
                  <c:v>18572.400000000001</c:v>
                </c:pt>
                <c:pt idx="68">
                  <c:v>18607.599999999999</c:v>
                </c:pt>
                <c:pt idx="69">
                  <c:v>18658.400000000001</c:v>
                </c:pt>
                <c:pt idx="70">
                  <c:v>18705.599999999999</c:v>
                </c:pt>
                <c:pt idx="71">
                  <c:v>18770.5</c:v>
                </c:pt>
                <c:pt idx="72">
                  <c:v>18812.3</c:v>
                </c:pt>
                <c:pt idx="73">
                  <c:v>18867.7</c:v>
                </c:pt>
                <c:pt idx="74">
                  <c:v>18919.2</c:v>
                </c:pt>
                <c:pt idx="75">
                  <c:v>18986.7</c:v>
                </c:pt>
                <c:pt idx="76">
                  <c:v>19028.8</c:v>
                </c:pt>
                <c:pt idx="77">
                  <c:v>19086</c:v>
                </c:pt>
                <c:pt idx="78">
                  <c:v>19141</c:v>
                </c:pt>
                <c:pt idx="79">
                  <c:v>19225.2</c:v>
                </c:pt>
                <c:pt idx="80">
                  <c:v>19274.7</c:v>
                </c:pt>
                <c:pt idx="81">
                  <c:v>19329.099999999999</c:v>
                </c:pt>
                <c:pt idx="82">
                  <c:v>19386.5</c:v>
                </c:pt>
                <c:pt idx="83">
                  <c:v>19453.400000000001</c:v>
                </c:pt>
                <c:pt idx="84">
                  <c:v>19495.2</c:v>
                </c:pt>
                <c:pt idx="85">
                  <c:v>19548.900000000001</c:v>
                </c:pt>
                <c:pt idx="86">
                  <c:v>19605.400000000001</c:v>
                </c:pt>
                <c:pt idx="87">
                  <c:v>19676.599999999999</c:v>
                </c:pt>
                <c:pt idx="88">
                  <c:v>19720.7</c:v>
                </c:pt>
                <c:pt idx="89">
                  <c:v>19773.400000000001</c:v>
                </c:pt>
                <c:pt idx="90">
                  <c:v>19827.2</c:v>
                </c:pt>
                <c:pt idx="91">
                  <c:v>19894.099999999999</c:v>
                </c:pt>
                <c:pt idx="92">
                  <c:v>19932.7</c:v>
                </c:pt>
                <c:pt idx="93">
                  <c:v>19989.7</c:v>
                </c:pt>
                <c:pt idx="94">
                  <c:v>20046</c:v>
                </c:pt>
                <c:pt idx="95">
                  <c:v>20126.599999999999</c:v>
                </c:pt>
                <c:pt idx="96">
                  <c:v>20176.8</c:v>
                </c:pt>
                <c:pt idx="97">
                  <c:v>20244.7</c:v>
                </c:pt>
                <c:pt idx="98">
                  <c:v>20311.5</c:v>
                </c:pt>
                <c:pt idx="99">
                  <c:v>20398.099999999999</c:v>
                </c:pt>
                <c:pt idx="100">
                  <c:v>20451</c:v>
                </c:pt>
                <c:pt idx="101">
                  <c:v>20542.3</c:v>
                </c:pt>
                <c:pt idx="102">
                  <c:v>20627.5</c:v>
                </c:pt>
                <c:pt idx="103">
                  <c:v>20742.8</c:v>
                </c:pt>
                <c:pt idx="104">
                  <c:v>20827.599999999999</c:v>
                </c:pt>
                <c:pt idx="105">
                  <c:v>20924.2</c:v>
                </c:pt>
                <c:pt idx="106">
                  <c:v>21016.1</c:v>
                </c:pt>
                <c:pt idx="107">
                  <c:v>21148.9</c:v>
                </c:pt>
                <c:pt idx="108">
                  <c:v>21249.200000000001</c:v>
                </c:pt>
                <c:pt idx="109">
                  <c:v>21366</c:v>
                </c:pt>
                <c:pt idx="110">
                  <c:v>21475.599999999999</c:v>
                </c:pt>
                <c:pt idx="111">
                  <c:v>21601.7</c:v>
                </c:pt>
                <c:pt idx="112">
                  <c:v>21691.7</c:v>
                </c:pt>
                <c:pt idx="113">
                  <c:v>21788.1</c:v>
                </c:pt>
                <c:pt idx="114">
                  <c:v>21865.599999999999</c:v>
                </c:pt>
                <c:pt idx="115">
                  <c:v>21964.1</c:v>
                </c:pt>
                <c:pt idx="116">
                  <c:v>22031.8</c:v>
                </c:pt>
                <c:pt idx="117">
                  <c:v>22104.400000000001</c:v>
                </c:pt>
                <c:pt idx="118">
                  <c:v>22172.5</c:v>
                </c:pt>
                <c:pt idx="119">
                  <c:v>22268.799999999999</c:v>
                </c:pt>
                <c:pt idx="120">
                  <c:v>22340</c:v>
                </c:pt>
                <c:pt idx="121">
                  <c:v>22432</c:v>
                </c:pt>
                <c:pt idx="122">
                  <c:v>22520.3</c:v>
                </c:pt>
                <c:pt idx="123">
                  <c:v>22637.1</c:v>
                </c:pt>
                <c:pt idx="124">
                  <c:v>22728.3</c:v>
                </c:pt>
                <c:pt idx="125">
                  <c:v>22827.8</c:v>
                </c:pt>
                <c:pt idx="126">
                  <c:v>22920.799999999999</c:v>
                </c:pt>
                <c:pt idx="127">
                  <c:v>23033.9</c:v>
                </c:pt>
                <c:pt idx="128">
                  <c:v>23117.4</c:v>
                </c:pt>
                <c:pt idx="129">
                  <c:v>23208.9</c:v>
                </c:pt>
                <c:pt idx="130">
                  <c:v>23285.7</c:v>
                </c:pt>
                <c:pt idx="131">
                  <c:v>23392.3</c:v>
                </c:pt>
                <c:pt idx="132">
                  <c:v>23460.7</c:v>
                </c:pt>
                <c:pt idx="133">
                  <c:v>23548.1</c:v>
                </c:pt>
                <c:pt idx="134">
                  <c:v>23614.2</c:v>
                </c:pt>
                <c:pt idx="135">
                  <c:v>23711.7</c:v>
                </c:pt>
                <c:pt idx="136">
                  <c:v>23786.1</c:v>
                </c:pt>
                <c:pt idx="137">
                  <c:v>23869</c:v>
                </c:pt>
                <c:pt idx="138">
                  <c:v>23940.3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B2-4331-863E-A5C949CAA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789016"/>
        <c:axId val="570786392"/>
      </c:scatterChart>
      <c:valAx>
        <c:axId val="570789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0786392"/>
        <c:crosses val="autoZero"/>
        <c:crossBetween val="midCat"/>
      </c:valAx>
      <c:valAx>
        <c:axId val="570786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\-0.0;0.0;@" sourceLinked="1"/>
        <c:majorTickMark val="none"/>
        <c:minorTickMark val="none"/>
        <c:tickLblPos val="nextTo"/>
        <c:crossAx val="57078901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Annual Average </a:t>
            </a:r>
            <a:r>
              <a:rPr lang="en-AU" dirty="0" smtClean="0"/>
              <a:t>Temperatures</a:t>
            </a:r>
            <a:endParaRPr lang="en-AU" dirty="0"/>
          </a:p>
        </c:rich>
      </c:tx>
      <c:layout>
        <c:manualLayout>
          <c:xMode val="edge"/>
          <c:yMode val="edge"/>
          <c:x val="0.229174674755992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'Annual temps over 160 years'!$B$1</c:f>
              <c:strCache>
                <c:ptCount val="1"/>
                <c:pt idx="0">
                  <c:v>Annual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'Annual temps over 160 years'!$A$2:$A$159</c:f>
              <c:numCache>
                <c:formatCode>General</c:formatCode>
                <c:ptCount val="158"/>
                <c:pt idx="0">
                  <c:v>1859</c:v>
                </c:pt>
                <c:pt idx="1">
                  <c:v>1860</c:v>
                </c:pt>
                <c:pt idx="2">
                  <c:v>1861</c:v>
                </c:pt>
                <c:pt idx="3">
                  <c:v>1862</c:v>
                </c:pt>
                <c:pt idx="4">
                  <c:v>1863</c:v>
                </c:pt>
                <c:pt idx="5">
                  <c:v>1864</c:v>
                </c:pt>
                <c:pt idx="6">
                  <c:v>1865</c:v>
                </c:pt>
                <c:pt idx="7">
                  <c:v>1866</c:v>
                </c:pt>
                <c:pt idx="8">
                  <c:v>1867</c:v>
                </c:pt>
                <c:pt idx="9">
                  <c:v>1868</c:v>
                </c:pt>
                <c:pt idx="10">
                  <c:v>1869</c:v>
                </c:pt>
                <c:pt idx="11">
                  <c:v>1870</c:v>
                </c:pt>
                <c:pt idx="12">
                  <c:v>1871</c:v>
                </c:pt>
                <c:pt idx="13">
                  <c:v>1872</c:v>
                </c:pt>
                <c:pt idx="14">
                  <c:v>1873</c:v>
                </c:pt>
                <c:pt idx="15">
                  <c:v>1874</c:v>
                </c:pt>
                <c:pt idx="16">
                  <c:v>1875</c:v>
                </c:pt>
                <c:pt idx="17">
                  <c:v>1876</c:v>
                </c:pt>
                <c:pt idx="18">
                  <c:v>1877</c:v>
                </c:pt>
                <c:pt idx="19">
                  <c:v>1878</c:v>
                </c:pt>
                <c:pt idx="20">
                  <c:v>1879</c:v>
                </c:pt>
                <c:pt idx="21">
                  <c:v>1880</c:v>
                </c:pt>
                <c:pt idx="22">
                  <c:v>1881</c:v>
                </c:pt>
                <c:pt idx="23">
                  <c:v>1882</c:v>
                </c:pt>
                <c:pt idx="24">
                  <c:v>1883</c:v>
                </c:pt>
                <c:pt idx="25">
                  <c:v>1884</c:v>
                </c:pt>
                <c:pt idx="26">
                  <c:v>1885</c:v>
                </c:pt>
                <c:pt idx="27">
                  <c:v>1886</c:v>
                </c:pt>
                <c:pt idx="28">
                  <c:v>1887</c:v>
                </c:pt>
                <c:pt idx="29">
                  <c:v>1888</c:v>
                </c:pt>
                <c:pt idx="30">
                  <c:v>1889</c:v>
                </c:pt>
                <c:pt idx="31">
                  <c:v>1890</c:v>
                </c:pt>
                <c:pt idx="32">
                  <c:v>1891</c:v>
                </c:pt>
                <c:pt idx="33">
                  <c:v>1892</c:v>
                </c:pt>
                <c:pt idx="34">
                  <c:v>1893</c:v>
                </c:pt>
                <c:pt idx="35">
                  <c:v>1894</c:v>
                </c:pt>
                <c:pt idx="36">
                  <c:v>1895</c:v>
                </c:pt>
                <c:pt idx="37">
                  <c:v>1896</c:v>
                </c:pt>
                <c:pt idx="38">
                  <c:v>1897</c:v>
                </c:pt>
                <c:pt idx="39">
                  <c:v>1898</c:v>
                </c:pt>
                <c:pt idx="40">
                  <c:v>1899</c:v>
                </c:pt>
                <c:pt idx="41">
                  <c:v>1900</c:v>
                </c:pt>
                <c:pt idx="42">
                  <c:v>1901</c:v>
                </c:pt>
                <c:pt idx="43">
                  <c:v>1902</c:v>
                </c:pt>
                <c:pt idx="44">
                  <c:v>1903</c:v>
                </c:pt>
                <c:pt idx="45">
                  <c:v>1904</c:v>
                </c:pt>
                <c:pt idx="46">
                  <c:v>1905</c:v>
                </c:pt>
                <c:pt idx="47">
                  <c:v>1906</c:v>
                </c:pt>
                <c:pt idx="48">
                  <c:v>1907</c:v>
                </c:pt>
                <c:pt idx="49">
                  <c:v>1908</c:v>
                </c:pt>
                <c:pt idx="50">
                  <c:v>1909</c:v>
                </c:pt>
                <c:pt idx="51">
                  <c:v>1910</c:v>
                </c:pt>
                <c:pt idx="52">
                  <c:v>1911</c:v>
                </c:pt>
                <c:pt idx="53">
                  <c:v>1912</c:v>
                </c:pt>
                <c:pt idx="54">
                  <c:v>1913</c:v>
                </c:pt>
                <c:pt idx="55">
                  <c:v>1914</c:v>
                </c:pt>
                <c:pt idx="56">
                  <c:v>1915</c:v>
                </c:pt>
                <c:pt idx="57">
                  <c:v>1916</c:v>
                </c:pt>
                <c:pt idx="58">
                  <c:v>1917</c:v>
                </c:pt>
                <c:pt idx="59">
                  <c:v>1918</c:v>
                </c:pt>
                <c:pt idx="60">
                  <c:v>1919</c:v>
                </c:pt>
                <c:pt idx="61">
                  <c:v>1920</c:v>
                </c:pt>
                <c:pt idx="62">
                  <c:v>1921</c:v>
                </c:pt>
                <c:pt idx="63">
                  <c:v>1922</c:v>
                </c:pt>
                <c:pt idx="64">
                  <c:v>1923</c:v>
                </c:pt>
                <c:pt idx="65">
                  <c:v>1924</c:v>
                </c:pt>
                <c:pt idx="66">
                  <c:v>1925</c:v>
                </c:pt>
                <c:pt idx="67">
                  <c:v>1926</c:v>
                </c:pt>
                <c:pt idx="68">
                  <c:v>1927</c:v>
                </c:pt>
                <c:pt idx="69">
                  <c:v>1928</c:v>
                </c:pt>
                <c:pt idx="70">
                  <c:v>1929</c:v>
                </c:pt>
                <c:pt idx="71">
                  <c:v>1930</c:v>
                </c:pt>
                <c:pt idx="72">
                  <c:v>1931</c:v>
                </c:pt>
                <c:pt idx="73">
                  <c:v>1932</c:v>
                </c:pt>
                <c:pt idx="74">
                  <c:v>1933</c:v>
                </c:pt>
                <c:pt idx="75">
                  <c:v>1934</c:v>
                </c:pt>
                <c:pt idx="76">
                  <c:v>1935</c:v>
                </c:pt>
                <c:pt idx="77">
                  <c:v>1936</c:v>
                </c:pt>
                <c:pt idx="78">
                  <c:v>1937</c:v>
                </c:pt>
                <c:pt idx="79">
                  <c:v>1938</c:v>
                </c:pt>
                <c:pt idx="80">
                  <c:v>1939</c:v>
                </c:pt>
                <c:pt idx="81">
                  <c:v>1940</c:v>
                </c:pt>
                <c:pt idx="82">
                  <c:v>1941</c:v>
                </c:pt>
                <c:pt idx="83">
                  <c:v>1942</c:v>
                </c:pt>
                <c:pt idx="84">
                  <c:v>1943</c:v>
                </c:pt>
                <c:pt idx="85">
                  <c:v>1944</c:v>
                </c:pt>
                <c:pt idx="86">
                  <c:v>1945</c:v>
                </c:pt>
                <c:pt idx="87">
                  <c:v>1946</c:v>
                </c:pt>
                <c:pt idx="88">
                  <c:v>1947</c:v>
                </c:pt>
                <c:pt idx="89">
                  <c:v>1948</c:v>
                </c:pt>
                <c:pt idx="90">
                  <c:v>1949</c:v>
                </c:pt>
                <c:pt idx="91">
                  <c:v>1950</c:v>
                </c:pt>
                <c:pt idx="92">
                  <c:v>1951</c:v>
                </c:pt>
                <c:pt idx="93">
                  <c:v>1952</c:v>
                </c:pt>
                <c:pt idx="94">
                  <c:v>1953</c:v>
                </c:pt>
                <c:pt idx="95">
                  <c:v>1954</c:v>
                </c:pt>
                <c:pt idx="96">
                  <c:v>1955</c:v>
                </c:pt>
                <c:pt idx="97">
                  <c:v>1956</c:v>
                </c:pt>
                <c:pt idx="98">
                  <c:v>1957</c:v>
                </c:pt>
                <c:pt idx="99">
                  <c:v>1958</c:v>
                </c:pt>
                <c:pt idx="100">
                  <c:v>1959</c:v>
                </c:pt>
                <c:pt idx="101">
                  <c:v>1960</c:v>
                </c:pt>
                <c:pt idx="102">
                  <c:v>1961</c:v>
                </c:pt>
                <c:pt idx="103">
                  <c:v>1962</c:v>
                </c:pt>
                <c:pt idx="104">
                  <c:v>1963</c:v>
                </c:pt>
                <c:pt idx="105">
                  <c:v>1964</c:v>
                </c:pt>
                <c:pt idx="106">
                  <c:v>1965</c:v>
                </c:pt>
                <c:pt idx="107">
                  <c:v>1966</c:v>
                </c:pt>
                <c:pt idx="108">
                  <c:v>1967</c:v>
                </c:pt>
                <c:pt idx="109">
                  <c:v>1968</c:v>
                </c:pt>
                <c:pt idx="110">
                  <c:v>1969</c:v>
                </c:pt>
                <c:pt idx="111">
                  <c:v>1970</c:v>
                </c:pt>
                <c:pt idx="112">
                  <c:v>1971</c:v>
                </c:pt>
                <c:pt idx="113">
                  <c:v>1972</c:v>
                </c:pt>
                <c:pt idx="114">
                  <c:v>1973</c:v>
                </c:pt>
                <c:pt idx="115">
                  <c:v>1974</c:v>
                </c:pt>
                <c:pt idx="116">
                  <c:v>1975</c:v>
                </c:pt>
                <c:pt idx="117">
                  <c:v>1976</c:v>
                </c:pt>
                <c:pt idx="118">
                  <c:v>1977</c:v>
                </c:pt>
                <c:pt idx="119">
                  <c:v>1978</c:v>
                </c:pt>
                <c:pt idx="120">
                  <c:v>1979</c:v>
                </c:pt>
                <c:pt idx="121">
                  <c:v>1980</c:v>
                </c:pt>
                <c:pt idx="122">
                  <c:v>1981</c:v>
                </c:pt>
                <c:pt idx="123">
                  <c:v>1982</c:v>
                </c:pt>
                <c:pt idx="124">
                  <c:v>1983</c:v>
                </c:pt>
                <c:pt idx="125">
                  <c:v>1984</c:v>
                </c:pt>
                <c:pt idx="126">
                  <c:v>1985</c:v>
                </c:pt>
                <c:pt idx="127">
                  <c:v>1986</c:v>
                </c:pt>
                <c:pt idx="128">
                  <c:v>1987</c:v>
                </c:pt>
                <c:pt idx="129">
                  <c:v>1988</c:v>
                </c:pt>
                <c:pt idx="130">
                  <c:v>1989</c:v>
                </c:pt>
                <c:pt idx="131">
                  <c:v>1990</c:v>
                </c:pt>
                <c:pt idx="132">
                  <c:v>1991</c:v>
                </c:pt>
                <c:pt idx="133">
                  <c:v>1992</c:v>
                </c:pt>
                <c:pt idx="134">
                  <c:v>1993</c:v>
                </c:pt>
                <c:pt idx="135">
                  <c:v>1994</c:v>
                </c:pt>
                <c:pt idx="136">
                  <c:v>1995</c:v>
                </c:pt>
                <c:pt idx="137">
                  <c:v>1996</c:v>
                </c:pt>
                <c:pt idx="138">
                  <c:v>1997</c:v>
                </c:pt>
                <c:pt idx="139">
                  <c:v>1998</c:v>
                </c:pt>
                <c:pt idx="140">
                  <c:v>1999</c:v>
                </c:pt>
                <c:pt idx="141">
                  <c:v>2000</c:v>
                </c:pt>
                <c:pt idx="142">
                  <c:v>2001</c:v>
                </c:pt>
                <c:pt idx="143">
                  <c:v>2002</c:v>
                </c:pt>
                <c:pt idx="144">
                  <c:v>2003</c:v>
                </c:pt>
                <c:pt idx="145">
                  <c:v>2004</c:v>
                </c:pt>
                <c:pt idx="146">
                  <c:v>2005</c:v>
                </c:pt>
                <c:pt idx="147">
                  <c:v>2006</c:v>
                </c:pt>
                <c:pt idx="148">
                  <c:v>2007</c:v>
                </c:pt>
                <c:pt idx="149">
                  <c:v>2008</c:v>
                </c:pt>
                <c:pt idx="150">
                  <c:v>2009</c:v>
                </c:pt>
                <c:pt idx="151">
                  <c:v>2010</c:v>
                </c:pt>
                <c:pt idx="152">
                  <c:v>2011</c:v>
                </c:pt>
                <c:pt idx="153">
                  <c:v>2012</c:v>
                </c:pt>
                <c:pt idx="154">
                  <c:v>2013</c:v>
                </c:pt>
                <c:pt idx="155">
                  <c:v>2014</c:v>
                </c:pt>
                <c:pt idx="156">
                  <c:v>2015</c:v>
                </c:pt>
                <c:pt idx="157">
                  <c:v>2016</c:v>
                </c:pt>
              </c:numCache>
            </c:numRef>
          </c:cat>
          <c:val>
            <c:numRef>
              <c:f>'Annual temps over 160 years'!$B$2:$B$159</c:f>
              <c:numCache>
                <c:formatCode>General</c:formatCode>
                <c:ptCount val="158"/>
                <c:pt idx="0">
                  <c:v>21.4</c:v>
                </c:pt>
                <c:pt idx="1">
                  <c:v>20.3</c:v>
                </c:pt>
                <c:pt idx="2">
                  <c:v>20.9</c:v>
                </c:pt>
                <c:pt idx="3">
                  <c:v>21.4</c:v>
                </c:pt>
                <c:pt idx="4">
                  <c:v>21</c:v>
                </c:pt>
                <c:pt idx="5">
                  <c:v>20.6</c:v>
                </c:pt>
                <c:pt idx="6">
                  <c:v>21.7</c:v>
                </c:pt>
                <c:pt idx="7">
                  <c:v>21.3</c:v>
                </c:pt>
                <c:pt idx="8">
                  <c:v>21.8</c:v>
                </c:pt>
                <c:pt idx="9">
                  <c:v>21.4</c:v>
                </c:pt>
                <c:pt idx="10">
                  <c:v>21.1</c:v>
                </c:pt>
                <c:pt idx="11">
                  <c:v>20.7</c:v>
                </c:pt>
                <c:pt idx="12">
                  <c:v>20.8</c:v>
                </c:pt>
                <c:pt idx="13">
                  <c:v>20.7</c:v>
                </c:pt>
                <c:pt idx="14">
                  <c:v>20.9</c:v>
                </c:pt>
                <c:pt idx="15">
                  <c:v>21.1</c:v>
                </c:pt>
                <c:pt idx="16">
                  <c:v>21.4</c:v>
                </c:pt>
                <c:pt idx="17">
                  <c:v>21.3</c:v>
                </c:pt>
                <c:pt idx="18">
                  <c:v>21.4</c:v>
                </c:pt>
                <c:pt idx="19">
                  <c:v>21.4</c:v>
                </c:pt>
                <c:pt idx="20">
                  <c:v>20.100000000000001</c:v>
                </c:pt>
                <c:pt idx="21">
                  <c:v>20.8</c:v>
                </c:pt>
                <c:pt idx="22">
                  <c:v>20.5</c:v>
                </c:pt>
                <c:pt idx="23">
                  <c:v>21.2</c:v>
                </c:pt>
                <c:pt idx="24">
                  <c:v>20.7</c:v>
                </c:pt>
                <c:pt idx="25">
                  <c:v>21.2</c:v>
                </c:pt>
                <c:pt idx="26">
                  <c:v>21.6</c:v>
                </c:pt>
                <c:pt idx="27">
                  <c:v>21.3</c:v>
                </c:pt>
                <c:pt idx="28">
                  <c:v>20.3</c:v>
                </c:pt>
                <c:pt idx="29">
                  <c:v>21</c:v>
                </c:pt>
                <c:pt idx="30">
                  <c:v>20.8</c:v>
                </c:pt>
                <c:pt idx="31">
                  <c:v>20.6</c:v>
                </c:pt>
                <c:pt idx="32">
                  <c:v>20.7</c:v>
                </c:pt>
                <c:pt idx="33">
                  <c:v>20.399999999999999</c:v>
                </c:pt>
                <c:pt idx="34">
                  <c:v>20.5</c:v>
                </c:pt>
                <c:pt idx="35">
                  <c:v>20.9</c:v>
                </c:pt>
                <c:pt idx="36">
                  <c:v>21</c:v>
                </c:pt>
                <c:pt idx="37">
                  <c:v>20.9</c:v>
                </c:pt>
                <c:pt idx="38">
                  <c:v>21.5</c:v>
                </c:pt>
                <c:pt idx="39">
                  <c:v>21.3</c:v>
                </c:pt>
                <c:pt idx="40">
                  <c:v>21</c:v>
                </c:pt>
                <c:pt idx="41">
                  <c:v>20.9</c:v>
                </c:pt>
                <c:pt idx="42">
                  <c:v>21</c:v>
                </c:pt>
                <c:pt idx="43">
                  <c:v>21</c:v>
                </c:pt>
                <c:pt idx="44">
                  <c:v>20.7</c:v>
                </c:pt>
                <c:pt idx="45">
                  <c:v>20.9</c:v>
                </c:pt>
                <c:pt idx="46">
                  <c:v>20.9</c:v>
                </c:pt>
                <c:pt idx="47">
                  <c:v>21.5</c:v>
                </c:pt>
                <c:pt idx="48">
                  <c:v>21.4</c:v>
                </c:pt>
                <c:pt idx="49">
                  <c:v>21.3</c:v>
                </c:pt>
                <c:pt idx="50">
                  <c:v>21.1</c:v>
                </c:pt>
                <c:pt idx="51">
                  <c:v>21.4</c:v>
                </c:pt>
                <c:pt idx="52">
                  <c:v>21.3</c:v>
                </c:pt>
                <c:pt idx="53">
                  <c:v>21.4</c:v>
                </c:pt>
                <c:pt idx="54">
                  <c:v>21.6</c:v>
                </c:pt>
                <c:pt idx="55">
                  <c:v>22</c:v>
                </c:pt>
                <c:pt idx="56">
                  <c:v>21.9</c:v>
                </c:pt>
                <c:pt idx="57">
                  <c:v>21.1</c:v>
                </c:pt>
                <c:pt idx="58">
                  <c:v>21</c:v>
                </c:pt>
                <c:pt idx="59">
                  <c:v>21.8</c:v>
                </c:pt>
                <c:pt idx="60">
                  <c:v>22.6</c:v>
                </c:pt>
                <c:pt idx="61">
                  <c:v>21.7</c:v>
                </c:pt>
                <c:pt idx="62">
                  <c:v>22.2</c:v>
                </c:pt>
                <c:pt idx="63">
                  <c:v>22.5</c:v>
                </c:pt>
                <c:pt idx="64">
                  <c:v>22.4</c:v>
                </c:pt>
                <c:pt idx="65">
                  <c:v>21.8</c:v>
                </c:pt>
                <c:pt idx="66">
                  <c:v>21.4</c:v>
                </c:pt>
                <c:pt idx="67">
                  <c:v>22.5</c:v>
                </c:pt>
                <c:pt idx="68">
                  <c:v>21.2</c:v>
                </c:pt>
                <c:pt idx="69">
                  <c:v>22.4</c:v>
                </c:pt>
                <c:pt idx="70">
                  <c:v>21.4</c:v>
                </c:pt>
                <c:pt idx="71">
                  <c:v>21.4</c:v>
                </c:pt>
                <c:pt idx="72">
                  <c:v>21.6</c:v>
                </c:pt>
                <c:pt idx="73">
                  <c:v>21.5</c:v>
                </c:pt>
                <c:pt idx="74">
                  <c:v>20.9</c:v>
                </c:pt>
                <c:pt idx="75">
                  <c:v>21.3</c:v>
                </c:pt>
                <c:pt idx="76">
                  <c:v>21.7</c:v>
                </c:pt>
                <c:pt idx="77">
                  <c:v>21.7</c:v>
                </c:pt>
                <c:pt idx="78">
                  <c:v>21.6</c:v>
                </c:pt>
                <c:pt idx="79">
                  <c:v>22.1</c:v>
                </c:pt>
                <c:pt idx="80">
                  <c:v>21.9</c:v>
                </c:pt>
                <c:pt idx="81">
                  <c:v>22.2</c:v>
                </c:pt>
                <c:pt idx="82">
                  <c:v>21.6</c:v>
                </c:pt>
                <c:pt idx="83">
                  <c:v>21.7</c:v>
                </c:pt>
                <c:pt idx="84">
                  <c:v>20.6</c:v>
                </c:pt>
                <c:pt idx="85">
                  <c:v>21.6</c:v>
                </c:pt>
                <c:pt idx="86">
                  <c:v>21.4</c:v>
                </c:pt>
                <c:pt idx="87">
                  <c:v>21.8</c:v>
                </c:pt>
                <c:pt idx="88">
                  <c:v>21.6</c:v>
                </c:pt>
                <c:pt idx="89">
                  <c:v>21.3</c:v>
                </c:pt>
                <c:pt idx="90">
                  <c:v>21.3</c:v>
                </c:pt>
                <c:pt idx="91">
                  <c:v>21.4</c:v>
                </c:pt>
                <c:pt idx="92">
                  <c:v>21.8</c:v>
                </c:pt>
                <c:pt idx="93">
                  <c:v>21.5</c:v>
                </c:pt>
                <c:pt idx="94">
                  <c:v>21.7</c:v>
                </c:pt>
                <c:pt idx="95">
                  <c:v>21.7</c:v>
                </c:pt>
                <c:pt idx="96">
                  <c:v>21.8</c:v>
                </c:pt>
                <c:pt idx="97">
                  <c:v>21.6</c:v>
                </c:pt>
                <c:pt idx="98">
                  <c:v>22.1</c:v>
                </c:pt>
                <c:pt idx="99">
                  <c:v>22.2</c:v>
                </c:pt>
                <c:pt idx="100">
                  <c:v>21.8</c:v>
                </c:pt>
                <c:pt idx="101">
                  <c:v>21.6</c:v>
                </c:pt>
                <c:pt idx="102">
                  <c:v>21.8</c:v>
                </c:pt>
                <c:pt idx="103">
                  <c:v>21.9</c:v>
                </c:pt>
                <c:pt idx="104">
                  <c:v>21.7</c:v>
                </c:pt>
                <c:pt idx="105">
                  <c:v>22.3</c:v>
                </c:pt>
                <c:pt idx="106">
                  <c:v>22.1</c:v>
                </c:pt>
                <c:pt idx="107">
                  <c:v>21.6</c:v>
                </c:pt>
                <c:pt idx="108">
                  <c:v>21.7</c:v>
                </c:pt>
                <c:pt idx="109">
                  <c:v>22.6</c:v>
                </c:pt>
                <c:pt idx="110">
                  <c:v>22.1</c:v>
                </c:pt>
                <c:pt idx="111">
                  <c:v>22</c:v>
                </c:pt>
                <c:pt idx="112">
                  <c:v>21.9</c:v>
                </c:pt>
                <c:pt idx="113">
                  <c:v>21.9</c:v>
                </c:pt>
                <c:pt idx="114">
                  <c:v>22.7</c:v>
                </c:pt>
                <c:pt idx="115">
                  <c:v>21.7</c:v>
                </c:pt>
                <c:pt idx="116">
                  <c:v>22.5</c:v>
                </c:pt>
                <c:pt idx="117">
                  <c:v>22.1</c:v>
                </c:pt>
                <c:pt idx="118">
                  <c:v>22.7</c:v>
                </c:pt>
                <c:pt idx="119">
                  <c:v>21.8</c:v>
                </c:pt>
                <c:pt idx="120">
                  <c:v>22.4</c:v>
                </c:pt>
                <c:pt idx="121">
                  <c:v>23</c:v>
                </c:pt>
                <c:pt idx="122">
                  <c:v>22.1</c:v>
                </c:pt>
                <c:pt idx="123">
                  <c:v>22.2</c:v>
                </c:pt>
                <c:pt idx="124">
                  <c:v>22.2</c:v>
                </c:pt>
                <c:pt idx="125">
                  <c:v>22</c:v>
                </c:pt>
                <c:pt idx="126">
                  <c:v>22</c:v>
                </c:pt>
                <c:pt idx="127">
                  <c:v>22.2</c:v>
                </c:pt>
                <c:pt idx="128">
                  <c:v>22.2</c:v>
                </c:pt>
                <c:pt idx="129">
                  <c:v>22.8</c:v>
                </c:pt>
                <c:pt idx="130">
                  <c:v>22.1</c:v>
                </c:pt>
                <c:pt idx="131">
                  <c:v>22.3</c:v>
                </c:pt>
                <c:pt idx="132">
                  <c:v>22.8</c:v>
                </c:pt>
                <c:pt idx="133">
                  <c:v>21.5</c:v>
                </c:pt>
                <c:pt idx="134">
                  <c:v>22.3</c:v>
                </c:pt>
                <c:pt idx="135">
                  <c:v>22.6</c:v>
                </c:pt>
                <c:pt idx="136">
                  <c:v>21.8</c:v>
                </c:pt>
                <c:pt idx="137">
                  <c:v>22.1</c:v>
                </c:pt>
                <c:pt idx="138">
                  <c:v>22.4</c:v>
                </c:pt>
                <c:pt idx="139">
                  <c:v>22.7</c:v>
                </c:pt>
                <c:pt idx="140">
                  <c:v>22.1</c:v>
                </c:pt>
                <c:pt idx="141">
                  <c:v>22.7</c:v>
                </c:pt>
                <c:pt idx="142">
                  <c:v>23.1</c:v>
                </c:pt>
                <c:pt idx="143">
                  <c:v>23.1</c:v>
                </c:pt>
                <c:pt idx="144">
                  <c:v>22.7</c:v>
                </c:pt>
                <c:pt idx="145">
                  <c:v>23.4</c:v>
                </c:pt>
                <c:pt idx="146">
                  <c:v>23.4</c:v>
                </c:pt>
                <c:pt idx="147">
                  <c:v>23.1</c:v>
                </c:pt>
                <c:pt idx="148">
                  <c:v>22.7</c:v>
                </c:pt>
                <c:pt idx="149">
                  <c:v>22.1</c:v>
                </c:pt>
                <c:pt idx="150">
                  <c:v>22.9</c:v>
                </c:pt>
                <c:pt idx="151">
                  <c:v>22.6</c:v>
                </c:pt>
                <c:pt idx="152">
                  <c:v>22.6</c:v>
                </c:pt>
                <c:pt idx="153">
                  <c:v>22.7</c:v>
                </c:pt>
                <c:pt idx="154">
                  <c:v>23.7</c:v>
                </c:pt>
                <c:pt idx="155">
                  <c:v>23.5</c:v>
                </c:pt>
                <c:pt idx="156">
                  <c:v>23.2</c:v>
                </c:pt>
                <c:pt idx="157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5B-430D-B23A-1FF8D41A5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853016"/>
        <c:axId val="413854984"/>
      </c:lineChart>
      <c:catAx>
        <c:axId val="413853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3854984"/>
        <c:crosses val="autoZero"/>
        <c:auto val="1"/>
        <c:lblAlgn val="ctr"/>
        <c:lblOffset val="100"/>
        <c:noMultiLvlLbl val="0"/>
      </c:catAx>
      <c:valAx>
        <c:axId val="413854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853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10" Type="http://schemas.openxmlformats.org/officeDocument/2006/relationships/image" Target="../media/image9.png"/><Relationship Id="rId4" Type="http://schemas.openxmlformats.org/officeDocument/2006/relationships/chart" Target="../charts/char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982" y="4535055"/>
            <a:ext cx="590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in Sydney temperatures as a result of increases of population and massive global increase in carbon emissions.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57" y="252693"/>
            <a:ext cx="940638" cy="325120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279883"/>
              </p:ext>
            </p:extLst>
          </p:nvPr>
        </p:nvGraphicFramePr>
        <p:xfrm>
          <a:off x="110837" y="221673"/>
          <a:ext cx="10743478" cy="457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770658"/>
              </p:ext>
            </p:extLst>
          </p:nvPr>
        </p:nvGraphicFramePr>
        <p:xfrm>
          <a:off x="9233210" y="289931"/>
          <a:ext cx="1332179" cy="380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669255"/>
              </p:ext>
            </p:extLst>
          </p:nvPr>
        </p:nvGraphicFramePr>
        <p:xfrm>
          <a:off x="4735551" y="728546"/>
          <a:ext cx="6385932" cy="336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60234" y="951571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 the past 240 years carbon emissions</a:t>
            </a:r>
          </a:p>
          <a:p>
            <a:r>
              <a:rPr lang="en-US" sz="1200" dirty="0" smtClean="0"/>
              <a:t>have drastically increased. </a:t>
            </a:r>
            <a:endParaRPr lang="en-AU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429" y="1612101"/>
            <a:ext cx="804668" cy="7286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4429" y="951571"/>
            <a:ext cx="179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Australian populations increases dramatically</a:t>
            </a:r>
            <a:endParaRPr lang="en-AU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825" y="1576324"/>
            <a:ext cx="835876" cy="8002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6108" y="1182403"/>
            <a:ext cx="100188" cy="19399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136897" y="4684192"/>
            <a:ext cx="326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Causing Temperatures to rise!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448" y="5179756"/>
            <a:ext cx="2158059" cy="14349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322" y="5182764"/>
            <a:ext cx="1342328" cy="10084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465" y="5179756"/>
            <a:ext cx="2107000" cy="13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2" grpId="1"/>
      <p:bldP spid="14" grpId="0" build="allAtOnce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</TotalTime>
  <Words>54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Trebuchet MS</vt:lpstr>
      <vt:lpstr>Berlin</vt:lpstr>
      <vt:lpstr>PowerPoint Presentation</vt:lpstr>
    </vt:vector>
  </TitlesOfParts>
  <Company>humegrammar.vic.edu.au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Farrell</dc:creator>
  <cp:lastModifiedBy>Victoria Farrell</cp:lastModifiedBy>
  <cp:revision>11</cp:revision>
  <dcterms:created xsi:type="dcterms:W3CDTF">2016-08-24T22:14:34Z</dcterms:created>
  <dcterms:modified xsi:type="dcterms:W3CDTF">2016-08-24T22:59:49Z</dcterms:modified>
</cp:coreProperties>
</file>