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99FF"/>
    <a:srgbClr val="FF9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1D4-FEA5-48BD-BA1C-E3B1CA8A12A7}" type="datetimeFigureOut">
              <a:rPr lang="en-AU" smtClean="0"/>
              <a:t>30/05/2016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26BB-EA76-46FD-8220-47B783D704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606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1D4-FEA5-48BD-BA1C-E3B1CA8A12A7}" type="datetimeFigureOut">
              <a:rPr lang="en-AU" smtClean="0"/>
              <a:t>30/05/2016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26BB-EA76-46FD-8220-47B783D704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307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1D4-FEA5-48BD-BA1C-E3B1CA8A12A7}" type="datetimeFigureOut">
              <a:rPr lang="en-AU" smtClean="0"/>
              <a:t>30/05/2016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26BB-EA76-46FD-8220-47B783D704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163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1D4-FEA5-48BD-BA1C-E3B1CA8A12A7}" type="datetimeFigureOut">
              <a:rPr lang="en-AU" smtClean="0"/>
              <a:t>30/05/2016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26BB-EA76-46FD-8220-47B783D704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5440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1D4-FEA5-48BD-BA1C-E3B1CA8A12A7}" type="datetimeFigureOut">
              <a:rPr lang="en-AU" smtClean="0"/>
              <a:t>30/05/2016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26BB-EA76-46FD-8220-47B783D704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194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1D4-FEA5-48BD-BA1C-E3B1CA8A12A7}" type="datetimeFigureOut">
              <a:rPr lang="en-AU" smtClean="0"/>
              <a:t>30/05/2016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26BB-EA76-46FD-8220-47B783D704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502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1D4-FEA5-48BD-BA1C-E3B1CA8A12A7}" type="datetimeFigureOut">
              <a:rPr lang="en-AU" smtClean="0"/>
              <a:t>30/05/2016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26BB-EA76-46FD-8220-47B783D704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8092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1D4-FEA5-48BD-BA1C-E3B1CA8A12A7}" type="datetimeFigureOut">
              <a:rPr lang="en-AU" smtClean="0"/>
              <a:t>30/05/2016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26BB-EA76-46FD-8220-47B783D704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376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1D4-FEA5-48BD-BA1C-E3B1CA8A12A7}" type="datetimeFigureOut">
              <a:rPr lang="en-AU" smtClean="0"/>
              <a:t>30/05/2016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26BB-EA76-46FD-8220-47B783D704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7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1D4-FEA5-48BD-BA1C-E3B1CA8A12A7}" type="datetimeFigureOut">
              <a:rPr lang="en-AU" smtClean="0"/>
              <a:t>30/05/2016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26BB-EA76-46FD-8220-47B783D704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2745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B71D4-FEA5-48BD-BA1C-E3B1CA8A12A7}" type="datetimeFigureOut">
              <a:rPr lang="en-AU" smtClean="0"/>
              <a:t>30/05/2016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426BB-EA76-46FD-8220-47B783D704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460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B71D4-FEA5-48BD-BA1C-E3B1CA8A12A7}" type="datetimeFigureOut">
              <a:rPr lang="en-AU" smtClean="0"/>
              <a:t>30/05/2016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426BB-EA76-46FD-8220-47B783D7042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695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dn.ebaumsworld.com/mediaFiles/picture/1548104/85038843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s-and-backgrounds.net/wp-content/uploads/2015/11/rainbow-background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3"/>
            <a:ext cx="12192000" cy="686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AU" sz="9600" b="1" spc="-15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MEANING OF COLOURS</a:t>
            </a:r>
            <a:endParaRPr lang="en-AU" sz="9600" b="1" spc="-15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4152" y="5705341"/>
            <a:ext cx="9144000" cy="453980"/>
          </a:xfrm>
        </p:spPr>
        <p:txBody>
          <a:bodyPr>
            <a:noAutofit/>
          </a:bodyPr>
          <a:lstStyle/>
          <a:p>
            <a:r>
              <a:rPr lang="en-AU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(anyone who does a background like this will be failed out of spite)</a:t>
            </a:r>
            <a:endParaRPr lang="en-AU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469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BROWN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Nature</a:t>
            </a:r>
          </a:p>
          <a:p>
            <a:r>
              <a:rPr lang="en-AU" dirty="0" smtClean="0"/>
              <a:t>Stability</a:t>
            </a:r>
          </a:p>
          <a:p>
            <a:r>
              <a:rPr lang="en-AU" dirty="0" smtClean="0"/>
              <a:t>Masculinity</a:t>
            </a:r>
          </a:p>
          <a:p>
            <a:r>
              <a:rPr lang="en-AU" dirty="0" smtClean="0"/>
              <a:t>Old/autumn</a:t>
            </a:r>
          </a:p>
          <a:p>
            <a:r>
              <a:rPr lang="en-AU" dirty="0" smtClean="0"/>
              <a:t>Comfort  </a:t>
            </a:r>
          </a:p>
          <a:p>
            <a:endParaRPr lang="en-AU" dirty="0"/>
          </a:p>
        </p:txBody>
      </p:sp>
      <p:pic>
        <p:nvPicPr>
          <p:cNvPr id="10242" name="Picture 2" descr="http://www.freebestwallpapers.info/bulkupload/050512/Nature/Brown-Valley-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343" y="377324"/>
            <a:ext cx="8029575" cy="601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77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0000"/>
                </a:solidFill>
              </a:rPr>
              <a:t>BLACK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FF0000"/>
                </a:solidFill>
              </a:rPr>
              <a:t>Death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Negativity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Power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Emo/</a:t>
            </a:r>
            <a:r>
              <a:rPr lang="en-AU" dirty="0" err="1" smtClean="0">
                <a:solidFill>
                  <a:srgbClr val="FF0000"/>
                </a:solidFill>
              </a:rPr>
              <a:t>goth</a:t>
            </a:r>
            <a:endParaRPr lang="en-AU" dirty="0" smtClean="0">
              <a:solidFill>
                <a:srgbClr val="FF0000"/>
              </a:solidFill>
            </a:endParaRPr>
          </a:p>
          <a:p>
            <a:r>
              <a:rPr lang="en-AU" dirty="0" smtClean="0">
                <a:solidFill>
                  <a:srgbClr val="FF0000"/>
                </a:solidFill>
              </a:rPr>
              <a:t>Fear and the unknown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Night 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Grief</a:t>
            </a:r>
          </a:p>
          <a:p>
            <a:r>
              <a:rPr lang="en-AU" dirty="0" smtClean="0">
                <a:solidFill>
                  <a:srgbClr val="FF0000"/>
                </a:solidFill>
              </a:rPr>
              <a:t>Contrast (with yellow, orange, etc.)</a:t>
            </a:r>
          </a:p>
          <a:p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://cdn.playbuzz.com/cdn/62079053-e5bb-4e86-b97e-c790bf523637/5e98495a-019f-4b5a-8178-011fd8a5c9f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82317"/>
            <a:ext cx="5823092" cy="364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8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WHITE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Light</a:t>
            </a:r>
          </a:p>
          <a:p>
            <a:r>
              <a:rPr lang="en-AU" dirty="0" smtClean="0"/>
              <a:t>Goodness</a:t>
            </a:r>
          </a:p>
          <a:p>
            <a:r>
              <a:rPr lang="en-AU" dirty="0" smtClean="0"/>
              <a:t>Purity/cleanliness/sterility</a:t>
            </a:r>
          </a:p>
          <a:p>
            <a:r>
              <a:rPr lang="en-AU" dirty="0" smtClean="0"/>
              <a:t>Simplicity </a:t>
            </a:r>
          </a:p>
          <a:p>
            <a:r>
              <a:rPr lang="en-AU" dirty="0" smtClean="0"/>
              <a:t>Charity, medicines</a:t>
            </a:r>
          </a:p>
          <a:p>
            <a:endParaRPr lang="en-AU" dirty="0"/>
          </a:p>
        </p:txBody>
      </p:sp>
      <p:pic>
        <p:nvPicPr>
          <p:cNvPr id="12290" name="Picture 2" descr="http://previews.123rf.com/images/sergiobarrios/sergiobarrios1403/sergiobarrios140300468/27721594-Deep-hospital-corridor-detail-of-a-white-corridor-in-a-hospital-architecture-and-health-Stock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078" y="1690688"/>
            <a:ext cx="5850552" cy="389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45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1" y="76497"/>
            <a:ext cx="7741440" cy="6781503"/>
          </a:xfrm>
        </p:spPr>
      </p:pic>
      <p:sp>
        <p:nvSpPr>
          <p:cNvPr id="5" name="Rectangle 4"/>
          <p:cNvSpPr/>
          <p:nvPr/>
        </p:nvSpPr>
        <p:spPr>
          <a:xfrm>
            <a:off x="8029303" y="5991497"/>
            <a:ext cx="388402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  <a:latin typeface="Segoe UI" panose="020B0502040204020203" pitchFamily="34" charset="0"/>
                <a:hlinkClick r:id="rId3"/>
              </a:rPr>
              <a:t>http://</a:t>
            </a:r>
            <a:r>
              <a:rPr lang="en-US" sz="1100" dirty="0" smtClean="0">
                <a:solidFill>
                  <a:srgbClr val="000000"/>
                </a:solidFill>
                <a:latin typeface="Segoe UI" panose="020B0502040204020203" pitchFamily="34" charset="0"/>
                <a:hlinkClick r:id="rId3"/>
              </a:rPr>
              <a:t>cdn.ebaumsworld.com/mediaFiles/picture/1548104/85038843.png</a:t>
            </a:r>
            <a:endParaRPr lang="en-US" sz="1100" dirty="0" smtClean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1091228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Fire</a:t>
            </a:r>
          </a:p>
          <a:p>
            <a:r>
              <a:rPr lang="en-AU" dirty="0" smtClean="0"/>
              <a:t>Blood</a:t>
            </a:r>
          </a:p>
          <a:p>
            <a:r>
              <a:rPr lang="en-AU" dirty="0" smtClean="0"/>
              <a:t>Danger</a:t>
            </a:r>
          </a:p>
          <a:p>
            <a:r>
              <a:rPr lang="en-AU" dirty="0" smtClean="0"/>
              <a:t>Energy</a:t>
            </a:r>
          </a:p>
          <a:p>
            <a:r>
              <a:rPr lang="en-AU" dirty="0" smtClean="0"/>
              <a:t>War</a:t>
            </a:r>
          </a:p>
          <a:p>
            <a:r>
              <a:rPr lang="en-AU" dirty="0" smtClean="0"/>
              <a:t>Courage</a:t>
            </a:r>
          </a:p>
          <a:p>
            <a:r>
              <a:rPr lang="en-AU" dirty="0" smtClean="0"/>
              <a:t>Appetite</a:t>
            </a:r>
          </a:p>
          <a:p>
            <a:r>
              <a:rPr lang="en-AU" dirty="0" smtClean="0"/>
              <a:t>Luck (Chinese)</a:t>
            </a:r>
          </a:p>
          <a:p>
            <a:r>
              <a:rPr lang="en-AU" dirty="0" smtClean="0"/>
              <a:t>Communism</a:t>
            </a:r>
          </a:p>
          <a:p>
            <a:r>
              <a:rPr lang="en-AU" dirty="0" smtClean="0"/>
              <a:t>“the enemy”</a:t>
            </a:r>
          </a:p>
          <a:p>
            <a:endParaRPr lang="en-AU" dirty="0"/>
          </a:p>
        </p:txBody>
      </p:sp>
      <p:pic>
        <p:nvPicPr>
          <p:cNvPr id="2050" name="Picture 2" descr="https://upload.wikimedia.org/wikipedia/commons/f/f9/STOP_sig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475" y="545775"/>
            <a:ext cx="2244725" cy="242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tonline.com/cdn/cms/emergency-stop-butt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5" y="3476886"/>
            <a:ext cx="2473325" cy="26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.auctiva.com/imgdata/7/0/6/2/2/7/webimg/498248359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996" y="3533451"/>
            <a:ext cx="4531526" cy="259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thevaporlabkc.com/wp-content/uploads/2016/02/red-app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850" y="582613"/>
            <a:ext cx="2094672" cy="238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4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ORANGE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Energy</a:t>
            </a:r>
          </a:p>
          <a:p>
            <a:r>
              <a:rPr lang="en-AU" dirty="0" smtClean="0"/>
              <a:t>Joy</a:t>
            </a:r>
          </a:p>
          <a:p>
            <a:r>
              <a:rPr lang="en-AU" dirty="0" smtClean="0"/>
              <a:t>Heat</a:t>
            </a:r>
          </a:p>
          <a:p>
            <a:r>
              <a:rPr lang="en-AU" dirty="0" smtClean="0"/>
              <a:t>Invigoration</a:t>
            </a:r>
          </a:p>
          <a:p>
            <a:r>
              <a:rPr lang="en-AU" dirty="0" smtClean="0"/>
              <a:t>Visibility</a:t>
            </a:r>
          </a:p>
          <a:p>
            <a:endParaRPr lang="en-AU" dirty="0"/>
          </a:p>
        </p:txBody>
      </p:sp>
      <p:pic>
        <p:nvPicPr>
          <p:cNvPr id="3074" name="Picture 2" descr="http://infinitysc.com/wp-content/uploads/sites/27/2015/12/orange-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780" y="365125"/>
            <a:ext cx="3235960" cy="311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zinblog.com/wp-content/uploads/2012/04/Buy-Now-but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490" y="3663107"/>
            <a:ext cx="46672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9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YELLOW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Sunshine</a:t>
            </a:r>
          </a:p>
          <a:p>
            <a:r>
              <a:rPr lang="en-AU" dirty="0" smtClean="0"/>
              <a:t>Happiness</a:t>
            </a:r>
          </a:p>
          <a:p>
            <a:r>
              <a:rPr lang="en-AU" dirty="0" smtClean="0"/>
              <a:t>Warmth</a:t>
            </a:r>
          </a:p>
          <a:p>
            <a:r>
              <a:rPr lang="en-AU" dirty="0" smtClean="0"/>
              <a:t>The most visible colour against black</a:t>
            </a:r>
          </a:p>
          <a:p>
            <a:r>
              <a:rPr lang="en-AU" dirty="0" smtClean="0"/>
              <a:t>Used in warning signs</a:t>
            </a:r>
          </a:p>
          <a:p>
            <a:r>
              <a:rPr lang="en-AU" dirty="0" smtClean="0"/>
              <a:t>“</a:t>
            </a:r>
            <a:r>
              <a:rPr lang="en-AU" dirty="0" err="1" smtClean="0"/>
              <a:t>kiddish</a:t>
            </a:r>
            <a:r>
              <a:rPr lang="en-AU" dirty="0" smtClean="0"/>
              <a:t>” – not a common adult colour</a:t>
            </a:r>
          </a:p>
          <a:p>
            <a:endParaRPr lang="en-AU" dirty="0"/>
          </a:p>
        </p:txBody>
      </p:sp>
      <p:pic>
        <p:nvPicPr>
          <p:cNvPr id="4098" name="Picture 2" descr="http://www.rduyellowcab.com/images/FareRates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835" y="519906"/>
            <a:ext cx="73152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leaningshop.com.au/contents/media/l_19093-edco-standard-warning-sig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572" y="3555206"/>
            <a:ext cx="1515897" cy="262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97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GREEN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Nature</a:t>
            </a:r>
          </a:p>
          <a:p>
            <a:r>
              <a:rPr lang="en-AU" dirty="0" smtClean="0"/>
              <a:t>Safety</a:t>
            </a:r>
          </a:p>
          <a:p>
            <a:r>
              <a:rPr lang="en-AU" dirty="0" smtClean="0"/>
              <a:t>Money</a:t>
            </a:r>
          </a:p>
          <a:p>
            <a:r>
              <a:rPr lang="en-AU" dirty="0" smtClean="0"/>
              <a:t>Healing</a:t>
            </a:r>
          </a:p>
          <a:p>
            <a:r>
              <a:rPr lang="en-AU" dirty="0" smtClean="0"/>
              <a:t>“newness”, lack of experience</a:t>
            </a:r>
          </a:p>
          <a:p>
            <a:r>
              <a:rPr lang="en-AU" dirty="0" smtClean="0"/>
              <a:t>Jealousy</a:t>
            </a:r>
          </a:p>
          <a:p>
            <a:r>
              <a:rPr lang="en-AU" dirty="0" smtClean="0"/>
              <a:t>Most sensitive colour to the human eye</a:t>
            </a:r>
          </a:p>
          <a:p>
            <a:r>
              <a:rPr lang="en-AU" dirty="0" smtClean="0"/>
              <a:t>Environmentalism </a:t>
            </a:r>
          </a:p>
          <a:p>
            <a:endParaRPr lang="en-AU" dirty="0"/>
          </a:p>
        </p:txBody>
      </p:sp>
      <p:pic>
        <p:nvPicPr>
          <p:cNvPr id="5122" name="Picture 2" descr="Green leaf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895" y="365125"/>
            <a:ext cx="3705726" cy="40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humbs.dreamstime.com/z/green-money-background-18757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3" t="25810" r="9397" b="31353"/>
          <a:stretch/>
        </p:blipFill>
        <p:spPr bwMode="auto">
          <a:xfrm>
            <a:off x="7764378" y="4719256"/>
            <a:ext cx="3818021" cy="171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45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BLUE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Sky</a:t>
            </a:r>
          </a:p>
          <a:p>
            <a:r>
              <a:rPr lang="en-AU" dirty="0" smtClean="0"/>
              <a:t>Sea</a:t>
            </a:r>
          </a:p>
          <a:p>
            <a:r>
              <a:rPr lang="en-AU" dirty="0" smtClean="0"/>
              <a:t>Stability and maturity</a:t>
            </a:r>
          </a:p>
          <a:p>
            <a:r>
              <a:rPr lang="en-AU" dirty="0" smtClean="0"/>
              <a:t>Masculinity</a:t>
            </a:r>
          </a:p>
          <a:p>
            <a:r>
              <a:rPr lang="en-AU" dirty="0" smtClean="0"/>
              <a:t>Suppresses appetite</a:t>
            </a:r>
          </a:p>
          <a:p>
            <a:r>
              <a:rPr lang="en-AU" dirty="0" smtClean="0"/>
              <a:t>Power/experience (dark)</a:t>
            </a:r>
          </a:p>
          <a:p>
            <a:r>
              <a:rPr lang="en-AU" dirty="0" smtClean="0"/>
              <a:t>Cold</a:t>
            </a:r>
            <a:endParaRPr lang="en-AU" dirty="0"/>
          </a:p>
        </p:txBody>
      </p:sp>
      <p:pic>
        <p:nvPicPr>
          <p:cNvPr id="6146" name="Picture 2" descr="http://i.imgur.com/F2k1qs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937" y="1289109"/>
            <a:ext cx="3342439" cy="502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ountains blue cold Lake Landscapes HD Wall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161" y="365125"/>
            <a:ext cx="42672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37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PURPLE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bg1"/>
                </a:solidFill>
              </a:rPr>
              <a:t>Red and blue – energy and stability 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Power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Royalty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Wealth/luxury products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Soothing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Artificial</a:t>
            </a:r>
            <a:endParaRPr lang="en-AU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://si.wsj.net/public/resources/images/OB-ZE028_swcolo_F_201310041046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491" y="4001294"/>
            <a:ext cx="54387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03.hsncdn.com/is/image/HomeShoppingNetwork/prodfull/lancome-17oz-renergie-lift-multi-action-cream-d-20121116151630533~2033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616" y="461628"/>
            <a:ext cx="3448384" cy="344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81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PINK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Feminine/”girly”</a:t>
            </a:r>
          </a:p>
          <a:p>
            <a:r>
              <a:rPr lang="en-AU" dirty="0" smtClean="0"/>
              <a:t>Romance</a:t>
            </a:r>
          </a:p>
          <a:p>
            <a:r>
              <a:rPr lang="en-AU" dirty="0" smtClean="0"/>
              <a:t>Passiveness</a:t>
            </a:r>
          </a:p>
          <a:p>
            <a:r>
              <a:rPr lang="en-AU" dirty="0" smtClean="0"/>
              <a:t>Suppresses appetite</a:t>
            </a:r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8194" name="Picture 2" descr="http://ecx.images-amazon.com/images/I/41sb08lMP%2B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27906"/>
            <a:ext cx="47625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59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GREY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Neutrality</a:t>
            </a:r>
          </a:p>
          <a:p>
            <a:r>
              <a:rPr lang="en-AU" dirty="0" smtClean="0"/>
              <a:t>Old age</a:t>
            </a:r>
          </a:p>
          <a:p>
            <a:r>
              <a:rPr lang="en-AU" dirty="0" smtClean="0"/>
              <a:t>Stability/stone/rock</a:t>
            </a:r>
          </a:p>
          <a:p>
            <a:endParaRPr lang="en-AU" dirty="0"/>
          </a:p>
        </p:txBody>
      </p:sp>
      <p:pic>
        <p:nvPicPr>
          <p:cNvPr id="9218" name="Picture 2" descr="http://previews.123rf.com/images/ccat82/ccat821106/ccat82110600061/9829152-Old-brick-wall-in-retro-style-Stock-Photo-brick-grey-bl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144" y="828674"/>
            <a:ext cx="7036493" cy="467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01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164</Words>
  <Application>Microsoft Office PowerPoint</Application>
  <PresentationFormat>Widescreen</PresentationFormat>
  <Paragraphs>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Segoe UI</vt:lpstr>
      <vt:lpstr>Office Theme</vt:lpstr>
      <vt:lpstr>THE MEANING OF COLOURS</vt:lpstr>
      <vt:lpstr>RED</vt:lpstr>
      <vt:lpstr>ORANGE</vt:lpstr>
      <vt:lpstr>YELLOW</vt:lpstr>
      <vt:lpstr>GREEN</vt:lpstr>
      <vt:lpstr>BLUE</vt:lpstr>
      <vt:lpstr>PURPLE</vt:lpstr>
      <vt:lpstr>PINK</vt:lpstr>
      <vt:lpstr>GREY</vt:lpstr>
      <vt:lpstr>BROWN</vt:lpstr>
      <vt:lpstr>BLACK</vt:lpstr>
      <vt:lpstr>WHITE</vt:lpstr>
      <vt:lpstr>PowerPoint Presentation</vt:lpstr>
    </vt:vector>
  </TitlesOfParts>
  <Company>Catholic College Bendigo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MEANING OF COLOURS</dc:title>
  <dc:creator>Darren Scott</dc:creator>
  <cp:lastModifiedBy>Darren Scott</cp:lastModifiedBy>
  <cp:revision>8</cp:revision>
  <dcterms:created xsi:type="dcterms:W3CDTF">2016-03-15T01:13:16Z</dcterms:created>
  <dcterms:modified xsi:type="dcterms:W3CDTF">2016-05-30T05:52:10Z</dcterms:modified>
</cp:coreProperties>
</file>