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EC23-DF8C-441B-AAEC-F8215D6D04A1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E161-B167-4C27-8BE4-0C23DE89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times.co.uk/japanese-cctv-system-identifies-criminals-by-way-they-walk-143315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CCTV Networks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827862" cy="514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CCTV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1285603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The video files recorded are huge and so NAS storage is needed, 16TB per NAS Box.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380312" cy="40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6767"/>
            <a:ext cx="7772400" cy="1470025"/>
          </a:xfrm>
        </p:spPr>
        <p:txBody>
          <a:bodyPr/>
          <a:lstStyle/>
          <a:p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CCTV </a:t>
            </a:r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Networks Find People Automatically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42593" cy="25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65104"/>
            <a:ext cx="4246052" cy="209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8024" y="1988840"/>
            <a:ext cx="402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Facial Recognition technology is now</a:t>
            </a:r>
            <a:br>
              <a:rPr lang="en-AU" dirty="0" smtClean="0"/>
            </a:br>
            <a:r>
              <a:rPr lang="en-AU" dirty="0" smtClean="0"/>
              <a:t>very well established with 99% accuracy.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237" y="4725144"/>
            <a:ext cx="45256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Places like Crown Casino, </a:t>
            </a:r>
            <a:r>
              <a:rPr lang="en-AU" dirty="0">
                <a:solidFill>
                  <a:srgbClr val="C00000"/>
                </a:solidFill>
              </a:rPr>
              <a:t>N</a:t>
            </a:r>
            <a:r>
              <a:rPr lang="en-AU" dirty="0" smtClean="0">
                <a:solidFill>
                  <a:srgbClr val="C00000"/>
                </a:solidFill>
              </a:rPr>
              <a:t>ightclubs, and big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 stores like Coles, Kmart, Myer, etc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can store images of banned people or known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 shoplifters and the CCTV network technology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automatically identifies them and sounds an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ALARM</a:t>
            </a:r>
            <a:r>
              <a:rPr lang="en-AU" dirty="0">
                <a:solidFill>
                  <a:srgbClr val="C00000"/>
                </a:solidFill>
              </a:rPr>
              <a:t> </a:t>
            </a:r>
            <a:r>
              <a:rPr lang="en-AU" dirty="0" smtClean="0">
                <a:solidFill>
                  <a:srgbClr val="C00000"/>
                </a:solidFill>
              </a:rPr>
              <a:t>!!!!!!!! 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-27384"/>
            <a:ext cx="7772400" cy="1470025"/>
          </a:xfrm>
        </p:spPr>
        <p:txBody>
          <a:bodyPr/>
          <a:lstStyle/>
          <a:p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CCTV Networks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68130" cy="25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121844" cy="311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861048"/>
            <a:ext cx="39068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 what if I cover my face, then the </a:t>
            </a:r>
            <a:br>
              <a:rPr lang="en-AU" dirty="0" smtClean="0"/>
            </a:br>
            <a:r>
              <a:rPr lang="en-AU" dirty="0" smtClean="0"/>
              <a:t>CCTV cannot get me..... </a:t>
            </a:r>
          </a:p>
          <a:p>
            <a:endParaRPr lang="en-AU" dirty="0"/>
          </a:p>
          <a:p>
            <a:r>
              <a:rPr lang="en-AU" dirty="0" smtClean="0"/>
              <a:t>WRONG</a:t>
            </a:r>
          </a:p>
          <a:p>
            <a:endParaRPr lang="en-AU" dirty="0"/>
          </a:p>
          <a:p>
            <a:r>
              <a:rPr lang="en-AU" dirty="0" smtClean="0"/>
              <a:t>They could pattern match your walking</a:t>
            </a:r>
            <a:br>
              <a:rPr lang="en-AU" dirty="0" smtClean="0"/>
            </a:br>
            <a:r>
              <a:rPr lang="en-AU" dirty="0" smtClean="0"/>
              <a:t>with CCTV from another location where</a:t>
            </a:r>
            <a:br>
              <a:rPr lang="en-AU" dirty="0" smtClean="0"/>
            </a:br>
            <a:r>
              <a:rPr lang="en-AU" dirty="0" smtClean="0"/>
              <a:t>your face is visible.</a:t>
            </a:r>
          </a:p>
          <a:p>
            <a:endParaRPr lang="en-AU" dirty="0"/>
          </a:p>
          <a:p>
            <a:r>
              <a:rPr lang="en-AU" dirty="0" smtClean="0"/>
              <a:t>- See next slide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348" y="2289646"/>
            <a:ext cx="3427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What if I have an identical twin, </a:t>
            </a:r>
          </a:p>
          <a:p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And they are on all the bad person</a:t>
            </a:r>
          </a:p>
          <a:p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Banned Lists?????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CCTV Networks – Your “Gait”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574805" cy="4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4819" y="6237312"/>
            <a:ext cx="816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http://www.ibtimes.co.uk/japanese-cctv-system-identifies-criminals-by-way-they-walk-1433150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82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CCTV Networks</vt:lpstr>
      <vt:lpstr>CCTV Networks</vt:lpstr>
      <vt:lpstr>CCTV Networks Find People Automatically</vt:lpstr>
      <vt:lpstr>CCTV Networks</vt:lpstr>
      <vt:lpstr>CCTV Networks – Your “Gait”</vt:lpstr>
    </vt:vector>
  </TitlesOfParts>
  <Company>St Francis Xavier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CCTV Networks</dc:title>
  <dc:creator>Paul Pascoe</dc:creator>
  <cp:lastModifiedBy>Paul Pascoe</cp:lastModifiedBy>
  <cp:revision>12</cp:revision>
  <dcterms:created xsi:type="dcterms:W3CDTF">2016-03-22T23:07:56Z</dcterms:created>
  <dcterms:modified xsi:type="dcterms:W3CDTF">2016-03-23T02:31:41Z</dcterms:modified>
</cp:coreProperties>
</file>