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70" r:id="rId3"/>
    <p:sldId id="273" r:id="rId4"/>
    <p:sldId id="275" r:id="rId5"/>
    <p:sldId id="274" r:id="rId6"/>
    <p:sldId id="276" r:id="rId7"/>
    <p:sldId id="272" r:id="rId8"/>
    <p:sldId id="271" r:id="rId9"/>
    <p:sldId id="278" r:id="rId10"/>
    <p:sldId id="27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1237"/>
    <a:srgbClr val="696B7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3" autoAdjust="0"/>
  </p:normalViewPr>
  <p:slideViewPr>
    <p:cSldViewPr>
      <p:cViewPr varScale="1">
        <p:scale>
          <a:sx n="79" d="100"/>
          <a:sy n="79" d="100"/>
        </p:scale>
        <p:origin x="-153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C757B-35EA-4A28-B3F8-C618508F4C8F}" type="datetimeFigureOut">
              <a:rPr lang="en-AU" smtClean="0"/>
              <a:t>9/02/2016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69CC0-11FF-4133-86EB-6D6D46D56A98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Always start a Survey with Q1. Sex M or F ? And Q2. Please tick your age group:</a:t>
            </a:r>
            <a:r>
              <a:rPr lang="en-AU" baseline="0" dirty="0" smtClean="0"/>
              <a:t> 4-12, 13-18, etc  then need a question that asks if they play any video games. </a:t>
            </a:r>
          </a:p>
          <a:p>
            <a:r>
              <a:rPr lang="en-AU" baseline="0" dirty="0" smtClean="0"/>
              <a:t>Also ask how many years have you been playing </a:t>
            </a:r>
            <a:r>
              <a:rPr lang="en-AU" baseline="0" smtClean="0"/>
              <a:t>computer games. </a:t>
            </a:r>
            <a:endParaRPr lang="en-AU" baseline="0" dirty="0" smtClean="0"/>
          </a:p>
          <a:p>
            <a:endParaRPr lang="en-AU" baseline="0" dirty="0" smtClean="0"/>
          </a:p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69CC0-11FF-4133-86EB-6D6D46D56A98}" type="slidenum">
              <a:rPr lang="en-AU" smtClean="0"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Ignoring getting two separate years of data, the</a:t>
            </a:r>
            <a:r>
              <a:rPr lang="en-AU" baseline="0" dirty="0" smtClean="0"/>
              <a:t> Survey Question we would ask to get a breakdown by Device might be something like: </a:t>
            </a:r>
          </a:p>
          <a:p>
            <a:r>
              <a:rPr lang="en-AU" dirty="0" smtClean="0"/>
              <a:t>What device do you spend the most time playing games on: </a:t>
            </a:r>
          </a:p>
          <a:p>
            <a:r>
              <a:rPr lang="en-AU" dirty="0" smtClean="0"/>
              <a:t>Options:  PC, Console, Tablet, Mobile, Hand Held, Other, or I do not play games at all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69CC0-11FF-4133-86EB-6D6D46D56A98}" type="slidenum">
              <a:rPr lang="en-AU" smtClean="0"/>
              <a:t>4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7544" y="692697"/>
            <a:ext cx="6624736" cy="3528391"/>
          </a:xfrm>
        </p:spPr>
        <p:txBody>
          <a:bodyPr anchor="t" anchorCtr="0">
            <a:noAutofit/>
          </a:bodyPr>
          <a:lstStyle>
            <a:lvl1pPr algn="l">
              <a:defRPr lang="en-AU" sz="5000" dirty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653136"/>
            <a:ext cx="6552728" cy="151216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56228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7544" y="692697"/>
            <a:ext cx="7990656" cy="1008111"/>
          </a:xfrm>
        </p:spPr>
        <p:txBody>
          <a:bodyPr anchor="ctr" anchorCtr="0">
            <a:normAutofit/>
          </a:bodyPr>
          <a:lstStyle>
            <a:lvl1pPr algn="l">
              <a:defRPr lang="en-AU" sz="3000" dirty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060848"/>
            <a:ext cx="6552728" cy="410445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387764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6491064" cy="39212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3911219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3106688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1920" y="1844824"/>
            <a:ext cx="3168352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775045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544" y="1916832"/>
            <a:ext cx="6480720" cy="42484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692696"/>
            <a:ext cx="8229600" cy="972000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734821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7544" y="692696"/>
            <a:ext cx="6480720" cy="54726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812773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6B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7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6635080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92696"/>
            <a:ext cx="360000" cy="972000"/>
          </a:xfrm>
          <a:prstGeom prst="rect">
            <a:avLst/>
          </a:prstGeom>
          <a:solidFill>
            <a:srgbClr val="B812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 descr="SFX_Logo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8244408" y="5733256"/>
            <a:ext cx="758568" cy="93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691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2" r:id="rId4"/>
    <p:sldLayoutId id="2147483657" r:id="rId5"/>
    <p:sldLayoutId id="2147483658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5877272"/>
            <a:ext cx="6552728" cy="792088"/>
          </a:xfrm>
        </p:spPr>
        <p:txBody>
          <a:bodyPr/>
          <a:lstStyle/>
          <a:p>
            <a:r>
              <a:rPr lang="en-AU" dirty="0" smtClean="0"/>
              <a:t>Y11 VCE Computing</a:t>
            </a:r>
            <a:endParaRPr lang="en-AU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6624736" cy="3528391"/>
          </a:xfrm>
        </p:spPr>
        <p:txBody>
          <a:bodyPr/>
          <a:lstStyle/>
          <a:p>
            <a:r>
              <a:rPr lang="en-AU" dirty="0" smtClean="0"/>
              <a:t>Computer Gaming Survey </a:t>
            </a:r>
            <a:r>
              <a:rPr lang="en-AU" dirty="0" err="1" smtClean="0"/>
              <a:t>Infographics</a:t>
            </a:r>
            <a:endParaRPr lang="en-AU" dirty="0"/>
          </a:p>
        </p:txBody>
      </p:sp>
      <p:pic>
        <p:nvPicPr>
          <p:cNvPr id="11266" name="Picture 2" descr="http://i57.tinypic.com/2jb02u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204864"/>
            <a:ext cx="4629085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60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990656" cy="1008111"/>
          </a:xfrm>
        </p:spPr>
        <p:txBody>
          <a:bodyPr/>
          <a:lstStyle/>
          <a:p>
            <a:r>
              <a:rPr lang="en-AU" dirty="0" smtClean="0"/>
              <a:t>Average Daily Game Play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95536" y="5877272"/>
            <a:ext cx="6552728" cy="792088"/>
          </a:xfrm>
        </p:spPr>
        <p:txBody>
          <a:bodyPr>
            <a:normAutofit fontScale="55000" lnSpcReduction="20000"/>
          </a:bodyPr>
          <a:lstStyle/>
          <a:p>
            <a:r>
              <a:rPr lang="en-AU" dirty="0" smtClean="0"/>
              <a:t>By combining our previous survey question responses, we should be able to work out this final summary graph. </a:t>
            </a:r>
            <a:endParaRPr lang="en-AU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136904" cy="426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140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Bond University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8208912" cy="5040560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Every two years Bond University in Queensland conducts an Australia wide research study into Computer Gaming and publishes a Report containing many </a:t>
            </a:r>
            <a:r>
              <a:rPr lang="en-AU" dirty="0" err="1" smtClean="0"/>
              <a:t>Infographics</a:t>
            </a:r>
            <a:r>
              <a:rPr lang="en-AU" dirty="0" smtClean="0"/>
              <a:t>. </a:t>
            </a:r>
          </a:p>
          <a:p>
            <a:endParaRPr lang="en-AU" dirty="0" smtClean="0"/>
          </a:p>
          <a:p>
            <a:r>
              <a:rPr lang="en-AU" dirty="0" smtClean="0"/>
              <a:t>(Google on “Bond University Gaming”)</a:t>
            </a:r>
          </a:p>
          <a:p>
            <a:endParaRPr lang="en-AU" dirty="0" smtClean="0"/>
          </a:p>
          <a:p>
            <a:r>
              <a:rPr lang="en-AU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 this PPT we look at some of the results, and figure out what Survey Questions we would</a:t>
            </a:r>
          </a:p>
          <a:p>
            <a:r>
              <a:rPr lang="en-AU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write to get the data we need to make these </a:t>
            </a:r>
            <a:r>
              <a:rPr lang="en-AU" sz="28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</a:t>
            </a:r>
            <a:r>
              <a:rPr lang="en-AU" sz="28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nfographics</a:t>
            </a:r>
            <a:r>
              <a:rPr lang="en-AU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. </a:t>
            </a:r>
            <a:r>
              <a:rPr lang="en-AU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endParaRPr lang="en-AU" sz="28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9384" y="636556"/>
            <a:ext cx="5544616" cy="92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140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620689"/>
            <a:ext cx="7990656" cy="1008111"/>
          </a:xfrm>
        </p:spPr>
        <p:txBody>
          <a:bodyPr/>
          <a:lstStyle/>
          <a:p>
            <a:r>
              <a:rPr lang="en-AU" dirty="0" smtClean="0"/>
              <a:t>Who Plays Games ?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3312368" cy="4680520"/>
          </a:xfrm>
        </p:spPr>
        <p:txBody>
          <a:bodyPr>
            <a:normAutofit/>
          </a:bodyPr>
          <a:lstStyle/>
          <a:p>
            <a:r>
              <a:rPr lang="en-AU" dirty="0" smtClean="0"/>
              <a:t>What Questions</a:t>
            </a:r>
          </a:p>
          <a:p>
            <a:r>
              <a:rPr lang="en-AU" dirty="0" smtClean="0"/>
              <a:t>w</a:t>
            </a:r>
            <a:r>
              <a:rPr lang="en-AU" dirty="0" smtClean="0"/>
              <a:t>ould we need to ask in a Survey to collect data </a:t>
            </a:r>
            <a:br>
              <a:rPr lang="en-AU" dirty="0" smtClean="0"/>
            </a:br>
            <a:r>
              <a:rPr lang="en-AU" dirty="0" smtClean="0"/>
              <a:t>to make a summary like this? </a:t>
            </a:r>
            <a:endParaRPr lang="en-A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844824"/>
            <a:ext cx="4896544" cy="485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260648"/>
            <a:ext cx="1792264" cy="135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140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990656" cy="1008111"/>
          </a:xfrm>
        </p:spPr>
        <p:txBody>
          <a:bodyPr/>
          <a:lstStyle/>
          <a:p>
            <a:r>
              <a:rPr lang="en-AU" dirty="0" smtClean="0"/>
              <a:t>Devices Used to Play Games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41954"/>
            <a:ext cx="7416824" cy="476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16632"/>
            <a:ext cx="1852612" cy="148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140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How Many Play in each Age Group?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115616" y="5805264"/>
            <a:ext cx="6552728" cy="792088"/>
          </a:xfrm>
        </p:spPr>
        <p:txBody>
          <a:bodyPr>
            <a:normAutofit fontScale="55000" lnSpcReduction="20000"/>
          </a:bodyPr>
          <a:lstStyle/>
          <a:p>
            <a:r>
              <a:rPr lang="en-AU" dirty="0" smtClean="0"/>
              <a:t>If a survey asks if People play games, and also asks for their Age Group, then we can obtain data to </a:t>
            </a:r>
            <a:br>
              <a:rPr lang="en-AU" dirty="0" smtClean="0"/>
            </a:br>
            <a:r>
              <a:rPr lang="en-AU" dirty="0" smtClean="0"/>
              <a:t>make an </a:t>
            </a:r>
            <a:r>
              <a:rPr lang="en-AU" dirty="0" err="1" smtClean="0"/>
              <a:t>Infographic</a:t>
            </a:r>
            <a:r>
              <a:rPr lang="en-AU" dirty="0" smtClean="0"/>
              <a:t> like this one. </a:t>
            </a:r>
            <a:endParaRPr lang="en-A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0770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140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620689"/>
            <a:ext cx="8676456" cy="1008111"/>
          </a:xfrm>
        </p:spPr>
        <p:txBody>
          <a:bodyPr/>
          <a:lstStyle/>
          <a:p>
            <a:r>
              <a:rPr lang="en-AU" dirty="0" smtClean="0"/>
              <a:t>People that Do Play Games by Age Group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1151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type="subTitle" idx="1"/>
          </p:nvPr>
        </p:nvSpPr>
        <p:spPr>
          <a:xfrm>
            <a:off x="1331640" y="5805264"/>
            <a:ext cx="6552728" cy="792088"/>
          </a:xfrm>
        </p:spPr>
        <p:txBody>
          <a:bodyPr>
            <a:normAutofit fontScale="55000" lnSpcReduction="20000"/>
          </a:bodyPr>
          <a:lstStyle/>
          <a:p>
            <a:r>
              <a:rPr lang="en-AU" dirty="0" smtClean="0"/>
              <a:t>If a survey asks if People play games, and also asks for their Age Group, then we can obtain data to </a:t>
            </a:r>
            <a:br>
              <a:rPr lang="en-AU" dirty="0" smtClean="0"/>
            </a:br>
            <a:r>
              <a:rPr lang="en-AU" dirty="0" smtClean="0"/>
              <a:t>make an </a:t>
            </a:r>
            <a:r>
              <a:rPr lang="en-AU" dirty="0" err="1" smtClean="0"/>
              <a:t>Infographic</a:t>
            </a:r>
            <a:r>
              <a:rPr lang="en-AU" dirty="0" smtClean="0"/>
              <a:t> like this one. 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xmlns="" val="21140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990656" cy="1008111"/>
          </a:xfrm>
        </p:spPr>
        <p:txBody>
          <a:bodyPr/>
          <a:lstStyle/>
          <a:p>
            <a:r>
              <a:rPr lang="en-AU" dirty="0" smtClean="0"/>
              <a:t>Why People Play Games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@@to</a:t>
            </a:r>
            <a:endParaRPr lang="en-AU" dirty="0" smtClean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191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88640"/>
            <a:ext cx="1680592" cy="110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5805264"/>
            <a:ext cx="7344816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r>
              <a:rPr kumimoji="0" lang="en-AU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our Survey we need to ask what is the main reason people play games and give them the categories in the above graph as selectable options. </a:t>
            </a: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0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04665"/>
            <a:ext cx="7990656" cy="1008111"/>
          </a:xfrm>
        </p:spPr>
        <p:txBody>
          <a:bodyPr/>
          <a:lstStyle/>
          <a:p>
            <a:r>
              <a:rPr lang="en-AU" dirty="0" smtClean="0"/>
              <a:t>Casual Gaming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67544" y="4941168"/>
            <a:ext cx="7560840" cy="1728192"/>
          </a:xfrm>
        </p:spPr>
        <p:txBody>
          <a:bodyPr>
            <a:normAutofit/>
          </a:bodyPr>
          <a:lstStyle/>
          <a:p>
            <a:r>
              <a:rPr lang="en-AU" sz="2000" dirty="0" smtClean="0"/>
              <a:t>Casual games are </a:t>
            </a:r>
            <a:r>
              <a:rPr lang="en-AU" sz="2000" dirty="0" smtClean="0"/>
              <a:t>usually played </a:t>
            </a:r>
            <a:r>
              <a:rPr lang="en-AU" sz="2000" dirty="0" smtClean="0"/>
              <a:t>between two and three times a day, </a:t>
            </a:r>
            <a:r>
              <a:rPr lang="en-AU" sz="2000" dirty="0" smtClean="0"/>
              <a:t>on a mobile device usually </a:t>
            </a:r>
            <a:r>
              <a:rPr lang="en-AU" sz="2000" dirty="0" smtClean="0"/>
              <a:t>for ten minutes each time</a:t>
            </a:r>
            <a:r>
              <a:rPr lang="en-AU" sz="2000" dirty="0" smtClean="0"/>
              <a:t>.</a:t>
            </a:r>
          </a:p>
          <a:p>
            <a:r>
              <a:rPr lang="en-AU" sz="2000" dirty="0" smtClean="0"/>
              <a:t>We need to ask in our survey </a:t>
            </a:r>
            <a:r>
              <a:rPr lang="en-AU" sz="2000" dirty="0" smtClean="0"/>
              <a:t>how long people usually play a casual game for, and how many times a day they do this. </a:t>
            </a:r>
            <a:endParaRPr lang="en-AU" sz="2000" dirty="0" smtClean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0772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140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990656" cy="1008111"/>
          </a:xfrm>
        </p:spPr>
        <p:txBody>
          <a:bodyPr/>
          <a:lstStyle/>
          <a:p>
            <a:r>
              <a:rPr lang="en-AU" dirty="0" smtClean="0"/>
              <a:t>In Depth Gaming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39552" y="5445224"/>
            <a:ext cx="7272808" cy="1412776"/>
          </a:xfrm>
        </p:spPr>
        <p:txBody>
          <a:bodyPr>
            <a:normAutofit fontScale="62500" lnSpcReduction="20000"/>
          </a:bodyPr>
          <a:lstStyle/>
          <a:p>
            <a:r>
              <a:rPr lang="en-AU" dirty="0" smtClean="0"/>
              <a:t>In-depth games are typically played daily for between half an hour and two </a:t>
            </a:r>
            <a:r>
              <a:rPr lang="en-AU" dirty="0" smtClean="0"/>
              <a:t>hours</a:t>
            </a:r>
            <a:r>
              <a:rPr lang="en-AU" dirty="0" smtClean="0"/>
              <a:t> </a:t>
            </a:r>
            <a:r>
              <a:rPr lang="en-AU" dirty="0" smtClean="0"/>
              <a:t>on a console or PC. </a:t>
            </a:r>
          </a:p>
          <a:p>
            <a:r>
              <a:rPr lang="en-AU" dirty="0" smtClean="0"/>
              <a:t>We need to ask in our survey how long people usually play </a:t>
            </a:r>
            <a:r>
              <a:rPr lang="en-AU" dirty="0" smtClean="0"/>
              <a:t>an In-Depth </a:t>
            </a:r>
            <a:r>
              <a:rPr lang="en-AU" dirty="0" smtClean="0"/>
              <a:t>game for, and how many times a day they do this. </a:t>
            </a:r>
            <a:endParaRPr lang="en-AU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1268760"/>
            <a:ext cx="8156773" cy="403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140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lcombe Tex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431</Words>
  <Application>Microsoft Office PowerPoint</Application>
  <PresentationFormat>On-screen Show (4:3)</PresentationFormat>
  <Paragraphs>37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Computer Gaming Survey Infographics</vt:lpstr>
      <vt:lpstr>Bond University</vt:lpstr>
      <vt:lpstr>Who Plays Games ? </vt:lpstr>
      <vt:lpstr>Devices Used to Play Games</vt:lpstr>
      <vt:lpstr>How Many Play in each Age Group?</vt:lpstr>
      <vt:lpstr>People that Do Play Games by Age Group</vt:lpstr>
      <vt:lpstr>Why People Play Games</vt:lpstr>
      <vt:lpstr>Casual Gaming</vt:lpstr>
      <vt:lpstr>In Depth Gaming</vt:lpstr>
      <vt:lpstr>Average Daily Game Play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Kylie</dc:creator>
  <cp:lastModifiedBy>Passy</cp:lastModifiedBy>
  <cp:revision>56</cp:revision>
  <dcterms:created xsi:type="dcterms:W3CDTF">2012-11-26T22:35:21Z</dcterms:created>
  <dcterms:modified xsi:type="dcterms:W3CDTF">2016-02-09T21:06:27Z</dcterms:modified>
</cp:coreProperties>
</file>