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07FC1-ECA8-495A-9B46-6B1840220034}" type="datetimeFigureOut">
              <a:rPr lang="en-AU" smtClean="0"/>
              <a:pPr/>
              <a:t>11/03/2014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7BD7F-5E34-4449-808A-2401349013C5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12" Type="http://schemas.openxmlformats.org/officeDocument/2006/relationships/image" Target="../media/image11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6.png"/><Relationship Id="rId7" Type="http://schemas.openxmlformats.org/officeDocument/2006/relationships/image" Target="../media/image9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wmf"/><Relationship Id="rId5" Type="http://schemas.openxmlformats.org/officeDocument/2006/relationships/image" Target="../media/image4.w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13.wmf"/><Relationship Id="rId7" Type="http://schemas.openxmlformats.org/officeDocument/2006/relationships/image" Target="../media/image8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6.png"/><Relationship Id="rId4" Type="http://schemas.openxmlformats.org/officeDocument/2006/relationships/image" Target="../media/image14.wmf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lochery.EMMAUS\AppData\Local\Microsoft\Windows\Temporary Internet Files\Content.IE5\RP9D44Z2\MC9001974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60649"/>
            <a:ext cx="1225076" cy="1728192"/>
          </a:xfrm>
          <a:prstGeom prst="rect">
            <a:avLst/>
          </a:prstGeom>
          <a:noFill/>
        </p:spPr>
      </p:pic>
      <p:pic>
        <p:nvPicPr>
          <p:cNvPr id="1028" name="Picture 4" descr="C:\Users\tlochery.EMMAUS\AppData\Local\Microsoft\Windows\Temporary Internet Files\Content.IE5\RLJP63J3\MC9001974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548680"/>
            <a:ext cx="908592" cy="1013565"/>
          </a:xfrm>
          <a:prstGeom prst="rect">
            <a:avLst/>
          </a:prstGeom>
          <a:noFill/>
        </p:spPr>
      </p:pic>
      <p:pic>
        <p:nvPicPr>
          <p:cNvPr id="1029" name="Picture 5" descr="C:\Users\tlochery.EMMAUS\AppData\Local\Microsoft\Windows\Temporary Internet Files\Content.IE5\RLJP63J3\MC90041186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4581128"/>
            <a:ext cx="1691680" cy="1723661"/>
          </a:xfrm>
          <a:prstGeom prst="rect">
            <a:avLst/>
          </a:prstGeom>
          <a:noFill/>
        </p:spPr>
      </p:pic>
      <p:pic>
        <p:nvPicPr>
          <p:cNvPr id="1030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764704"/>
            <a:ext cx="854557" cy="962109"/>
          </a:xfrm>
          <a:prstGeom prst="rect">
            <a:avLst/>
          </a:prstGeom>
          <a:noFill/>
        </p:spPr>
      </p:pic>
      <p:pic>
        <p:nvPicPr>
          <p:cNvPr id="1032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548680"/>
            <a:ext cx="1268760" cy="1268760"/>
          </a:xfrm>
          <a:prstGeom prst="rect">
            <a:avLst/>
          </a:prstGeom>
          <a:noFill/>
        </p:spPr>
      </p:pic>
      <p:pic>
        <p:nvPicPr>
          <p:cNvPr id="1036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3528" y="2420888"/>
            <a:ext cx="1714500" cy="1714500"/>
          </a:xfrm>
          <a:prstGeom prst="rect">
            <a:avLst/>
          </a:prstGeom>
          <a:noFill/>
        </p:spPr>
      </p:pic>
      <p:sp>
        <p:nvSpPr>
          <p:cNvPr id="1038" name="laptop"/>
          <p:cNvSpPr>
            <a:spLocks noEditPoints="1" noChangeArrowheads="1"/>
          </p:cNvSpPr>
          <p:nvPr/>
        </p:nvSpPr>
        <p:spPr bwMode="auto">
          <a:xfrm>
            <a:off x="2843808" y="2420889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2" name="Picture 2" descr="C:\Documents and Settings\tlochery\Local Settings\Temporary Internet Files\Content.IE5\YF5RHO9E\MM900336821[1]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832721" y="4497934"/>
            <a:ext cx="847725" cy="857250"/>
          </a:xfrm>
          <a:prstGeom prst="rect">
            <a:avLst/>
          </a:prstGeom>
          <a:noFill/>
        </p:spPr>
      </p:pic>
      <p:pic>
        <p:nvPicPr>
          <p:cNvPr id="1027" name="Picture 3" descr="C:\Documents and Settings\tlochery\Local Settings\Temporary Internet Files\Content.IE5\YF5RHO9E\MC900233604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188976" y="4138153"/>
            <a:ext cx="1993271" cy="1576812"/>
          </a:xfrm>
          <a:prstGeom prst="rect">
            <a:avLst/>
          </a:prstGeom>
          <a:noFill/>
        </p:spPr>
      </p:pic>
      <p:grpSp>
        <p:nvGrpSpPr>
          <p:cNvPr id="21" name="Group 20"/>
          <p:cNvGrpSpPr/>
          <p:nvPr/>
        </p:nvGrpSpPr>
        <p:grpSpPr>
          <a:xfrm>
            <a:off x="5724128" y="620688"/>
            <a:ext cx="1080120" cy="790347"/>
            <a:chOff x="5580112" y="836712"/>
            <a:chExt cx="720080" cy="718339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5580112" y="836712"/>
              <a:ext cx="698500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5684887" y="1314550"/>
              <a:ext cx="515938" cy="889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83"/>
                </a:cxn>
                <a:cxn ang="0">
                  <a:pos x="70" y="62"/>
                </a:cxn>
                <a:cxn ang="0">
                  <a:pos x="91" y="50"/>
                </a:cxn>
                <a:cxn ang="0">
                  <a:pos x="117" y="52"/>
                </a:cxn>
                <a:cxn ang="0">
                  <a:pos x="137" y="68"/>
                </a:cxn>
                <a:cxn ang="0">
                  <a:pos x="145" y="92"/>
                </a:cxn>
                <a:cxn ang="0">
                  <a:pos x="170" y="75"/>
                </a:cxn>
                <a:cxn ang="0">
                  <a:pos x="186" y="56"/>
                </a:cxn>
                <a:cxn ang="0">
                  <a:pos x="210" y="48"/>
                </a:cxn>
                <a:cxn ang="0">
                  <a:pos x="233" y="56"/>
                </a:cxn>
                <a:cxn ang="0">
                  <a:pos x="249" y="75"/>
                </a:cxn>
                <a:cxn ang="0">
                  <a:pos x="274" y="92"/>
                </a:cxn>
                <a:cxn ang="0">
                  <a:pos x="282" y="68"/>
                </a:cxn>
                <a:cxn ang="0">
                  <a:pos x="301" y="52"/>
                </a:cxn>
                <a:cxn ang="0">
                  <a:pos x="327" y="50"/>
                </a:cxn>
                <a:cxn ang="0">
                  <a:pos x="349" y="62"/>
                </a:cxn>
                <a:cxn ang="0">
                  <a:pos x="360" y="83"/>
                </a:cxn>
                <a:cxn ang="0">
                  <a:pos x="385" y="83"/>
                </a:cxn>
                <a:cxn ang="0">
                  <a:pos x="396" y="62"/>
                </a:cxn>
                <a:cxn ang="0">
                  <a:pos x="418" y="50"/>
                </a:cxn>
                <a:cxn ang="0">
                  <a:pos x="445" y="52"/>
                </a:cxn>
                <a:cxn ang="0">
                  <a:pos x="463" y="68"/>
                </a:cxn>
                <a:cxn ang="0">
                  <a:pos x="471" y="92"/>
                </a:cxn>
                <a:cxn ang="0">
                  <a:pos x="496" y="75"/>
                </a:cxn>
                <a:cxn ang="0">
                  <a:pos x="512" y="56"/>
                </a:cxn>
                <a:cxn ang="0">
                  <a:pos x="536" y="48"/>
                </a:cxn>
                <a:cxn ang="0">
                  <a:pos x="559" y="56"/>
                </a:cxn>
                <a:cxn ang="0">
                  <a:pos x="575" y="75"/>
                </a:cxn>
                <a:cxn ang="0">
                  <a:pos x="578" y="101"/>
                </a:cxn>
                <a:cxn ang="0">
                  <a:pos x="566" y="122"/>
                </a:cxn>
                <a:cxn ang="0">
                  <a:pos x="545" y="134"/>
                </a:cxn>
                <a:cxn ang="0">
                  <a:pos x="518" y="132"/>
                </a:cxn>
                <a:cxn ang="0">
                  <a:pos x="500" y="116"/>
                </a:cxn>
                <a:cxn ang="0">
                  <a:pos x="492" y="92"/>
                </a:cxn>
                <a:cxn ang="0">
                  <a:pos x="467" y="109"/>
                </a:cxn>
                <a:cxn ang="0">
                  <a:pos x="451" y="128"/>
                </a:cxn>
                <a:cxn ang="0">
                  <a:pos x="427" y="136"/>
                </a:cxn>
                <a:cxn ang="0">
                  <a:pos x="402" y="128"/>
                </a:cxn>
                <a:cxn ang="0">
                  <a:pos x="386" y="109"/>
                </a:cxn>
                <a:cxn ang="0">
                  <a:pos x="361" y="92"/>
                </a:cxn>
                <a:cxn ang="0">
                  <a:pos x="355" y="116"/>
                </a:cxn>
                <a:cxn ang="0">
                  <a:pos x="335" y="132"/>
                </a:cxn>
                <a:cxn ang="0">
                  <a:pos x="309" y="134"/>
                </a:cxn>
                <a:cxn ang="0">
                  <a:pos x="287" y="122"/>
                </a:cxn>
                <a:cxn ang="0">
                  <a:pos x="276" y="101"/>
                </a:cxn>
                <a:cxn ang="0">
                  <a:pos x="252" y="101"/>
                </a:cxn>
                <a:cxn ang="0">
                  <a:pos x="240" y="122"/>
                </a:cxn>
                <a:cxn ang="0">
                  <a:pos x="219" y="134"/>
                </a:cxn>
                <a:cxn ang="0">
                  <a:pos x="192" y="132"/>
                </a:cxn>
                <a:cxn ang="0">
                  <a:pos x="174" y="116"/>
                </a:cxn>
                <a:cxn ang="0">
                  <a:pos x="166" y="92"/>
                </a:cxn>
                <a:cxn ang="0">
                  <a:pos x="141" y="109"/>
                </a:cxn>
                <a:cxn ang="0">
                  <a:pos x="125" y="128"/>
                </a:cxn>
                <a:cxn ang="0">
                  <a:pos x="100" y="136"/>
                </a:cxn>
                <a:cxn ang="0">
                  <a:pos x="76" y="128"/>
                </a:cxn>
                <a:cxn ang="0">
                  <a:pos x="60" y="109"/>
                </a:cxn>
                <a:cxn ang="0">
                  <a:pos x="0" y="92"/>
                </a:cxn>
              </a:cxnLst>
              <a:rect l="0" t="0" r="r" b="b"/>
              <a:pathLst>
                <a:path w="975" h="170">
                  <a:moveTo>
                    <a:pt x="975" y="170"/>
                  </a:moveTo>
                  <a:lnTo>
                    <a:pt x="975" y="0"/>
                  </a:lnTo>
                  <a:lnTo>
                    <a:pt x="0" y="0"/>
                  </a:lnTo>
                  <a:lnTo>
                    <a:pt x="0" y="92"/>
                  </a:lnTo>
                  <a:lnTo>
                    <a:pt x="56" y="92"/>
                  </a:lnTo>
                  <a:lnTo>
                    <a:pt x="58" y="83"/>
                  </a:lnTo>
                  <a:lnTo>
                    <a:pt x="60" y="75"/>
                  </a:lnTo>
                  <a:lnTo>
                    <a:pt x="64" y="68"/>
                  </a:lnTo>
                  <a:lnTo>
                    <a:pt x="70" y="62"/>
                  </a:lnTo>
                  <a:lnTo>
                    <a:pt x="76" y="56"/>
                  </a:lnTo>
                  <a:lnTo>
                    <a:pt x="83" y="52"/>
                  </a:lnTo>
                  <a:lnTo>
                    <a:pt x="91" y="50"/>
                  </a:lnTo>
                  <a:lnTo>
                    <a:pt x="100" y="48"/>
                  </a:lnTo>
                  <a:lnTo>
                    <a:pt x="109" y="50"/>
                  </a:lnTo>
                  <a:lnTo>
                    <a:pt x="117" y="52"/>
                  </a:lnTo>
                  <a:lnTo>
                    <a:pt x="125" y="56"/>
                  </a:lnTo>
                  <a:lnTo>
                    <a:pt x="132" y="62"/>
                  </a:lnTo>
                  <a:lnTo>
                    <a:pt x="137" y="68"/>
                  </a:lnTo>
                  <a:lnTo>
                    <a:pt x="141" y="75"/>
                  </a:lnTo>
                  <a:lnTo>
                    <a:pt x="144" y="83"/>
                  </a:lnTo>
                  <a:lnTo>
                    <a:pt x="145" y="92"/>
                  </a:lnTo>
                  <a:lnTo>
                    <a:pt x="166" y="92"/>
                  </a:lnTo>
                  <a:lnTo>
                    <a:pt x="167" y="83"/>
                  </a:lnTo>
                  <a:lnTo>
                    <a:pt x="170" y="75"/>
                  </a:lnTo>
                  <a:lnTo>
                    <a:pt x="174" y="68"/>
                  </a:lnTo>
                  <a:lnTo>
                    <a:pt x="179" y="62"/>
                  </a:lnTo>
                  <a:lnTo>
                    <a:pt x="186" y="56"/>
                  </a:lnTo>
                  <a:lnTo>
                    <a:pt x="192" y="52"/>
                  </a:lnTo>
                  <a:lnTo>
                    <a:pt x="200" y="50"/>
                  </a:lnTo>
                  <a:lnTo>
                    <a:pt x="210" y="48"/>
                  </a:lnTo>
                  <a:lnTo>
                    <a:pt x="219" y="50"/>
                  </a:lnTo>
                  <a:lnTo>
                    <a:pt x="227" y="52"/>
                  </a:lnTo>
                  <a:lnTo>
                    <a:pt x="233" y="56"/>
                  </a:lnTo>
                  <a:lnTo>
                    <a:pt x="240" y="62"/>
                  </a:lnTo>
                  <a:lnTo>
                    <a:pt x="245" y="68"/>
                  </a:lnTo>
                  <a:lnTo>
                    <a:pt x="249" y="75"/>
                  </a:lnTo>
                  <a:lnTo>
                    <a:pt x="252" y="83"/>
                  </a:lnTo>
                  <a:lnTo>
                    <a:pt x="253" y="92"/>
                  </a:lnTo>
                  <a:lnTo>
                    <a:pt x="274" y="92"/>
                  </a:lnTo>
                  <a:lnTo>
                    <a:pt x="276" y="83"/>
                  </a:lnTo>
                  <a:lnTo>
                    <a:pt x="278" y="75"/>
                  </a:lnTo>
                  <a:lnTo>
                    <a:pt x="282" y="68"/>
                  </a:lnTo>
                  <a:lnTo>
                    <a:pt x="287" y="62"/>
                  </a:lnTo>
                  <a:lnTo>
                    <a:pt x="294" y="56"/>
                  </a:lnTo>
                  <a:lnTo>
                    <a:pt x="301" y="52"/>
                  </a:lnTo>
                  <a:lnTo>
                    <a:pt x="309" y="50"/>
                  </a:lnTo>
                  <a:lnTo>
                    <a:pt x="318" y="48"/>
                  </a:lnTo>
                  <a:lnTo>
                    <a:pt x="327" y="50"/>
                  </a:lnTo>
                  <a:lnTo>
                    <a:pt x="335" y="52"/>
                  </a:lnTo>
                  <a:lnTo>
                    <a:pt x="343" y="56"/>
                  </a:lnTo>
                  <a:lnTo>
                    <a:pt x="349" y="62"/>
                  </a:lnTo>
                  <a:lnTo>
                    <a:pt x="355" y="68"/>
                  </a:lnTo>
                  <a:lnTo>
                    <a:pt x="359" y="75"/>
                  </a:lnTo>
                  <a:lnTo>
                    <a:pt x="360" y="83"/>
                  </a:lnTo>
                  <a:lnTo>
                    <a:pt x="361" y="92"/>
                  </a:lnTo>
                  <a:lnTo>
                    <a:pt x="384" y="92"/>
                  </a:lnTo>
                  <a:lnTo>
                    <a:pt x="385" y="83"/>
                  </a:lnTo>
                  <a:lnTo>
                    <a:pt x="386" y="75"/>
                  </a:lnTo>
                  <a:lnTo>
                    <a:pt x="390" y="68"/>
                  </a:lnTo>
                  <a:lnTo>
                    <a:pt x="396" y="62"/>
                  </a:lnTo>
                  <a:lnTo>
                    <a:pt x="402" y="56"/>
                  </a:lnTo>
                  <a:lnTo>
                    <a:pt x="410" y="52"/>
                  </a:lnTo>
                  <a:lnTo>
                    <a:pt x="418" y="50"/>
                  </a:lnTo>
                  <a:lnTo>
                    <a:pt x="427" y="48"/>
                  </a:lnTo>
                  <a:lnTo>
                    <a:pt x="437" y="50"/>
                  </a:lnTo>
                  <a:lnTo>
                    <a:pt x="445" y="52"/>
                  </a:lnTo>
                  <a:lnTo>
                    <a:pt x="451" y="56"/>
                  </a:lnTo>
                  <a:lnTo>
                    <a:pt x="458" y="62"/>
                  </a:lnTo>
                  <a:lnTo>
                    <a:pt x="463" y="68"/>
                  </a:lnTo>
                  <a:lnTo>
                    <a:pt x="467" y="75"/>
                  </a:lnTo>
                  <a:lnTo>
                    <a:pt x="470" y="83"/>
                  </a:lnTo>
                  <a:lnTo>
                    <a:pt x="471" y="92"/>
                  </a:lnTo>
                  <a:lnTo>
                    <a:pt x="492" y="92"/>
                  </a:lnTo>
                  <a:lnTo>
                    <a:pt x="493" y="83"/>
                  </a:lnTo>
                  <a:lnTo>
                    <a:pt x="496" y="75"/>
                  </a:lnTo>
                  <a:lnTo>
                    <a:pt x="500" y="68"/>
                  </a:lnTo>
                  <a:lnTo>
                    <a:pt x="505" y="62"/>
                  </a:lnTo>
                  <a:lnTo>
                    <a:pt x="512" y="56"/>
                  </a:lnTo>
                  <a:lnTo>
                    <a:pt x="518" y="52"/>
                  </a:lnTo>
                  <a:lnTo>
                    <a:pt x="526" y="50"/>
                  </a:lnTo>
                  <a:lnTo>
                    <a:pt x="536" y="48"/>
                  </a:lnTo>
                  <a:lnTo>
                    <a:pt x="545" y="50"/>
                  </a:lnTo>
                  <a:lnTo>
                    <a:pt x="553" y="52"/>
                  </a:lnTo>
                  <a:lnTo>
                    <a:pt x="559" y="56"/>
                  </a:lnTo>
                  <a:lnTo>
                    <a:pt x="566" y="62"/>
                  </a:lnTo>
                  <a:lnTo>
                    <a:pt x="571" y="68"/>
                  </a:lnTo>
                  <a:lnTo>
                    <a:pt x="575" y="75"/>
                  </a:lnTo>
                  <a:lnTo>
                    <a:pt x="578" y="83"/>
                  </a:lnTo>
                  <a:lnTo>
                    <a:pt x="579" y="92"/>
                  </a:lnTo>
                  <a:lnTo>
                    <a:pt x="578" y="101"/>
                  </a:lnTo>
                  <a:lnTo>
                    <a:pt x="575" y="109"/>
                  </a:lnTo>
                  <a:lnTo>
                    <a:pt x="571" y="116"/>
                  </a:lnTo>
                  <a:lnTo>
                    <a:pt x="566" y="122"/>
                  </a:lnTo>
                  <a:lnTo>
                    <a:pt x="559" y="128"/>
                  </a:lnTo>
                  <a:lnTo>
                    <a:pt x="553" y="132"/>
                  </a:lnTo>
                  <a:lnTo>
                    <a:pt x="545" y="134"/>
                  </a:lnTo>
                  <a:lnTo>
                    <a:pt x="536" y="136"/>
                  </a:lnTo>
                  <a:lnTo>
                    <a:pt x="526" y="134"/>
                  </a:lnTo>
                  <a:lnTo>
                    <a:pt x="518" y="132"/>
                  </a:lnTo>
                  <a:lnTo>
                    <a:pt x="512" y="128"/>
                  </a:lnTo>
                  <a:lnTo>
                    <a:pt x="505" y="122"/>
                  </a:lnTo>
                  <a:lnTo>
                    <a:pt x="500" y="116"/>
                  </a:lnTo>
                  <a:lnTo>
                    <a:pt x="496" y="109"/>
                  </a:lnTo>
                  <a:lnTo>
                    <a:pt x="493" y="101"/>
                  </a:lnTo>
                  <a:lnTo>
                    <a:pt x="492" y="92"/>
                  </a:lnTo>
                  <a:lnTo>
                    <a:pt x="471" y="92"/>
                  </a:lnTo>
                  <a:lnTo>
                    <a:pt x="470" y="101"/>
                  </a:lnTo>
                  <a:lnTo>
                    <a:pt x="467" y="109"/>
                  </a:lnTo>
                  <a:lnTo>
                    <a:pt x="463" y="116"/>
                  </a:lnTo>
                  <a:lnTo>
                    <a:pt x="458" y="122"/>
                  </a:lnTo>
                  <a:lnTo>
                    <a:pt x="451" y="128"/>
                  </a:lnTo>
                  <a:lnTo>
                    <a:pt x="445" y="132"/>
                  </a:lnTo>
                  <a:lnTo>
                    <a:pt x="437" y="134"/>
                  </a:lnTo>
                  <a:lnTo>
                    <a:pt x="427" y="136"/>
                  </a:lnTo>
                  <a:lnTo>
                    <a:pt x="418" y="134"/>
                  </a:lnTo>
                  <a:lnTo>
                    <a:pt x="410" y="132"/>
                  </a:lnTo>
                  <a:lnTo>
                    <a:pt x="402" y="128"/>
                  </a:lnTo>
                  <a:lnTo>
                    <a:pt x="396" y="122"/>
                  </a:lnTo>
                  <a:lnTo>
                    <a:pt x="390" y="116"/>
                  </a:lnTo>
                  <a:lnTo>
                    <a:pt x="386" y="109"/>
                  </a:lnTo>
                  <a:lnTo>
                    <a:pt x="385" y="101"/>
                  </a:lnTo>
                  <a:lnTo>
                    <a:pt x="384" y="92"/>
                  </a:lnTo>
                  <a:lnTo>
                    <a:pt x="361" y="92"/>
                  </a:lnTo>
                  <a:lnTo>
                    <a:pt x="360" y="101"/>
                  </a:lnTo>
                  <a:lnTo>
                    <a:pt x="359" y="109"/>
                  </a:lnTo>
                  <a:lnTo>
                    <a:pt x="355" y="116"/>
                  </a:lnTo>
                  <a:lnTo>
                    <a:pt x="349" y="122"/>
                  </a:lnTo>
                  <a:lnTo>
                    <a:pt x="343" y="128"/>
                  </a:lnTo>
                  <a:lnTo>
                    <a:pt x="335" y="132"/>
                  </a:lnTo>
                  <a:lnTo>
                    <a:pt x="327" y="134"/>
                  </a:lnTo>
                  <a:lnTo>
                    <a:pt x="318" y="136"/>
                  </a:lnTo>
                  <a:lnTo>
                    <a:pt x="309" y="134"/>
                  </a:lnTo>
                  <a:lnTo>
                    <a:pt x="301" y="132"/>
                  </a:lnTo>
                  <a:lnTo>
                    <a:pt x="294" y="128"/>
                  </a:lnTo>
                  <a:lnTo>
                    <a:pt x="287" y="122"/>
                  </a:lnTo>
                  <a:lnTo>
                    <a:pt x="282" y="116"/>
                  </a:lnTo>
                  <a:lnTo>
                    <a:pt x="278" y="109"/>
                  </a:lnTo>
                  <a:lnTo>
                    <a:pt x="276" y="101"/>
                  </a:lnTo>
                  <a:lnTo>
                    <a:pt x="274" y="92"/>
                  </a:lnTo>
                  <a:lnTo>
                    <a:pt x="253" y="92"/>
                  </a:lnTo>
                  <a:lnTo>
                    <a:pt x="252" y="101"/>
                  </a:lnTo>
                  <a:lnTo>
                    <a:pt x="249" y="109"/>
                  </a:lnTo>
                  <a:lnTo>
                    <a:pt x="245" y="116"/>
                  </a:lnTo>
                  <a:lnTo>
                    <a:pt x="240" y="122"/>
                  </a:lnTo>
                  <a:lnTo>
                    <a:pt x="233" y="128"/>
                  </a:lnTo>
                  <a:lnTo>
                    <a:pt x="227" y="132"/>
                  </a:lnTo>
                  <a:lnTo>
                    <a:pt x="219" y="134"/>
                  </a:lnTo>
                  <a:lnTo>
                    <a:pt x="210" y="136"/>
                  </a:lnTo>
                  <a:lnTo>
                    <a:pt x="200" y="134"/>
                  </a:lnTo>
                  <a:lnTo>
                    <a:pt x="192" y="132"/>
                  </a:lnTo>
                  <a:lnTo>
                    <a:pt x="186" y="128"/>
                  </a:lnTo>
                  <a:lnTo>
                    <a:pt x="179" y="122"/>
                  </a:lnTo>
                  <a:lnTo>
                    <a:pt x="174" y="116"/>
                  </a:lnTo>
                  <a:lnTo>
                    <a:pt x="170" y="109"/>
                  </a:lnTo>
                  <a:lnTo>
                    <a:pt x="167" y="101"/>
                  </a:lnTo>
                  <a:lnTo>
                    <a:pt x="166" y="92"/>
                  </a:lnTo>
                  <a:lnTo>
                    <a:pt x="145" y="92"/>
                  </a:lnTo>
                  <a:lnTo>
                    <a:pt x="144" y="101"/>
                  </a:lnTo>
                  <a:lnTo>
                    <a:pt x="141" y="109"/>
                  </a:lnTo>
                  <a:lnTo>
                    <a:pt x="137" y="116"/>
                  </a:lnTo>
                  <a:lnTo>
                    <a:pt x="132" y="122"/>
                  </a:lnTo>
                  <a:lnTo>
                    <a:pt x="125" y="128"/>
                  </a:lnTo>
                  <a:lnTo>
                    <a:pt x="117" y="132"/>
                  </a:lnTo>
                  <a:lnTo>
                    <a:pt x="109" y="134"/>
                  </a:lnTo>
                  <a:lnTo>
                    <a:pt x="100" y="136"/>
                  </a:lnTo>
                  <a:lnTo>
                    <a:pt x="91" y="134"/>
                  </a:lnTo>
                  <a:lnTo>
                    <a:pt x="83" y="132"/>
                  </a:lnTo>
                  <a:lnTo>
                    <a:pt x="76" y="128"/>
                  </a:lnTo>
                  <a:lnTo>
                    <a:pt x="70" y="122"/>
                  </a:lnTo>
                  <a:lnTo>
                    <a:pt x="64" y="116"/>
                  </a:lnTo>
                  <a:lnTo>
                    <a:pt x="60" y="109"/>
                  </a:lnTo>
                  <a:lnTo>
                    <a:pt x="58" y="101"/>
                  </a:lnTo>
                  <a:lnTo>
                    <a:pt x="56" y="92"/>
                  </a:lnTo>
                  <a:lnTo>
                    <a:pt x="0" y="92"/>
                  </a:lnTo>
                  <a:lnTo>
                    <a:pt x="0" y="170"/>
                  </a:lnTo>
                  <a:lnTo>
                    <a:pt x="975" y="1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5580732" y="837382"/>
              <a:ext cx="698500" cy="698500"/>
            </a:xfrm>
            <a:custGeom>
              <a:avLst/>
              <a:gdLst/>
              <a:ahLst/>
              <a:cxnLst>
                <a:cxn ang="0">
                  <a:pos x="1162" y="0"/>
                </a:cxn>
                <a:cxn ang="0">
                  <a:pos x="157" y="0"/>
                </a:cxn>
                <a:cxn ang="0">
                  <a:pos x="125" y="3"/>
                </a:cxn>
                <a:cxn ang="0">
                  <a:pos x="96" y="12"/>
                </a:cxn>
                <a:cxn ang="0">
                  <a:pos x="69" y="28"/>
                </a:cxn>
                <a:cxn ang="0">
                  <a:pos x="46" y="46"/>
                </a:cxn>
                <a:cxn ang="0">
                  <a:pos x="26" y="70"/>
                </a:cxn>
                <a:cxn ang="0">
                  <a:pos x="12" y="96"/>
                </a:cxn>
                <a:cxn ang="0">
                  <a:pos x="3" y="127"/>
                </a:cxn>
                <a:cxn ang="0">
                  <a:pos x="0" y="158"/>
                </a:cxn>
                <a:cxn ang="0">
                  <a:pos x="0" y="948"/>
                </a:cxn>
                <a:cxn ang="0">
                  <a:pos x="135" y="948"/>
                </a:cxn>
                <a:cxn ang="0">
                  <a:pos x="135" y="870"/>
                </a:cxn>
                <a:cxn ang="0">
                  <a:pos x="137" y="858"/>
                </a:cxn>
                <a:cxn ang="0">
                  <a:pos x="144" y="849"/>
                </a:cxn>
                <a:cxn ang="0">
                  <a:pos x="154" y="842"/>
                </a:cxn>
                <a:cxn ang="0">
                  <a:pos x="166" y="840"/>
                </a:cxn>
                <a:cxn ang="0">
                  <a:pos x="1203" y="840"/>
                </a:cxn>
                <a:cxn ang="0">
                  <a:pos x="1214" y="842"/>
                </a:cxn>
                <a:cxn ang="0">
                  <a:pos x="1225" y="849"/>
                </a:cxn>
                <a:cxn ang="0">
                  <a:pos x="1232" y="858"/>
                </a:cxn>
                <a:cxn ang="0">
                  <a:pos x="1234" y="870"/>
                </a:cxn>
                <a:cxn ang="0">
                  <a:pos x="1234" y="1102"/>
                </a:cxn>
                <a:cxn ang="0">
                  <a:pos x="1232" y="1114"/>
                </a:cxn>
                <a:cxn ang="0">
                  <a:pos x="1225" y="1123"/>
                </a:cxn>
                <a:cxn ang="0">
                  <a:pos x="1214" y="1130"/>
                </a:cxn>
                <a:cxn ang="0">
                  <a:pos x="1203" y="1133"/>
                </a:cxn>
                <a:cxn ang="0">
                  <a:pos x="166" y="1133"/>
                </a:cxn>
                <a:cxn ang="0">
                  <a:pos x="154" y="1130"/>
                </a:cxn>
                <a:cxn ang="0">
                  <a:pos x="144" y="1123"/>
                </a:cxn>
                <a:cxn ang="0">
                  <a:pos x="137" y="1114"/>
                </a:cxn>
                <a:cxn ang="0">
                  <a:pos x="135" y="1102"/>
                </a:cxn>
                <a:cxn ang="0">
                  <a:pos x="135" y="1010"/>
                </a:cxn>
                <a:cxn ang="0">
                  <a:pos x="0" y="1010"/>
                </a:cxn>
                <a:cxn ang="0">
                  <a:pos x="0" y="1163"/>
                </a:cxn>
                <a:cxn ang="0">
                  <a:pos x="3" y="1195"/>
                </a:cxn>
                <a:cxn ang="0">
                  <a:pos x="12" y="1224"/>
                </a:cxn>
                <a:cxn ang="0">
                  <a:pos x="26" y="1250"/>
                </a:cxn>
                <a:cxn ang="0">
                  <a:pos x="46" y="1274"/>
                </a:cxn>
                <a:cxn ang="0">
                  <a:pos x="69" y="1292"/>
                </a:cxn>
                <a:cxn ang="0">
                  <a:pos x="96" y="1308"/>
                </a:cxn>
                <a:cxn ang="0">
                  <a:pos x="125" y="1317"/>
                </a:cxn>
                <a:cxn ang="0">
                  <a:pos x="157" y="1320"/>
                </a:cxn>
                <a:cxn ang="0">
                  <a:pos x="1162" y="1320"/>
                </a:cxn>
                <a:cxn ang="0">
                  <a:pos x="1193" y="1317"/>
                </a:cxn>
                <a:cxn ang="0">
                  <a:pos x="1224" y="1308"/>
                </a:cxn>
                <a:cxn ang="0">
                  <a:pos x="1250" y="1292"/>
                </a:cxn>
                <a:cxn ang="0">
                  <a:pos x="1274" y="1274"/>
                </a:cxn>
                <a:cxn ang="0">
                  <a:pos x="1292" y="1250"/>
                </a:cxn>
                <a:cxn ang="0">
                  <a:pos x="1308" y="1224"/>
                </a:cxn>
                <a:cxn ang="0">
                  <a:pos x="1317" y="1195"/>
                </a:cxn>
                <a:cxn ang="0">
                  <a:pos x="1320" y="1163"/>
                </a:cxn>
                <a:cxn ang="0">
                  <a:pos x="1320" y="158"/>
                </a:cxn>
                <a:cxn ang="0">
                  <a:pos x="1317" y="127"/>
                </a:cxn>
                <a:cxn ang="0">
                  <a:pos x="1308" y="96"/>
                </a:cxn>
                <a:cxn ang="0">
                  <a:pos x="1292" y="70"/>
                </a:cxn>
                <a:cxn ang="0">
                  <a:pos x="1274" y="46"/>
                </a:cxn>
                <a:cxn ang="0">
                  <a:pos x="1250" y="28"/>
                </a:cxn>
                <a:cxn ang="0">
                  <a:pos x="1224" y="12"/>
                </a:cxn>
                <a:cxn ang="0">
                  <a:pos x="1193" y="3"/>
                </a:cxn>
                <a:cxn ang="0">
                  <a:pos x="1162" y="0"/>
                </a:cxn>
              </a:cxnLst>
              <a:rect l="0" t="0" r="r" b="b"/>
              <a:pathLst>
                <a:path w="1320" h="1320">
                  <a:moveTo>
                    <a:pt x="1162" y="0"/>
                  </a:moveTo>
                  <a:lnTo>
                    <a:pt x="157" y="0"/>
                  </a:lnTo>
                  <a:lnTo>
                    <a:pt x="125" y="3"/>
                  </a:lnTo>
                  <a:lnTo>
                    <a:pt x="96" y="12"/>
                  </a:lnTo>
                  <a:lnTo>
                    <a:pt x="69" y="28"/>
                  </a:lnTo>
                  <a:lnTo>
                    <a:pt x="46" y="46"/>
                  </a:lnTo>
                  <a:lnTo>
                    <a:pt x="26" y="70"/>
                  </a:lnTo>
                  <a:lnTo>
                    <a:pt x="12" y="96"/>
                  </a:lnTo>
                  <a:lnTo>
                    <a:pt x="3" y="127"/>
                  </a:lnTo>
                  <a:lnTo>
                    <a:pt x="0" y="158"/>
                  </a:lnTo>
                  <a:lnTo>
                    <a:pt x="0" y="948"/>
                  </a:lnTo>
                  <a:lnTo>
                    <a:pt x="135" y="948"/>
                  </a:lnTo>
                  <a:lnTo>
                    <a:pt x="135" y="870"/>
                  </a:lnTo>
                  <a:lnTo>
                    <a:pt x="137" y="858"/>
                  </a:lnTo>
                  <a:lnTo>
                    <a:pt x="144" y="849"/>
                  </a:lnTo>
                  <a:lnTo>
                    <a:pt x="154" y="842"/>
                  </a:lnTo>
                  <a:lnTo>
                    <a:pt x="166" y="840"/>
                  </a:lnTo>
                  <a:lnTo>
                    <a:pt x="1203" y="840"/>
                  </a:lnTo>
                  <a:lnTo>
                    <a:pt x="1214" y="842"/>
                  </a:lnTo>
                  <a:lnTo>
                    <a:pt x="1225" y="849"/>
                  </a:lnTo>
                  <a:lnTo>
                    <a:pt x="1232" y="858"/>
                  </a:lnTo>
                  <a:lnTo>
                    <a:pt x="1234" y="870"/>
                  </a:lnTo>
                  <a:lnTo>
                    <a:pt x="1234" y="1102"/>
                  </a:lnTo>
                  <a:lnTo>
                    <a:pt x="1232" y="1114"/>
                  </a:lnTo>
                  <a:lnTo>
                    <a:pt x="1225" y="1123"/>
                  </a:lnTo>
                  <a:lnTo>
                    <a:pt x="1214" y="1130"/>
                  </a:lnTo>
                  <a:lnTo>
                    <a:pt x="1203" y="1133"/>
                  </a:lnTo>
                  <a:lnTo>
                    <a:pt x="166" y="1133"/>
                  </a:lnTo>
                  <a:lnTo>
                    <a:pt x="154" y="1130"/>
                  </a:lnTo>
                  <a:lnTo>
                    <a:pt x="144" y="1123"/>
                  </a:lnTo>
                  <a:lnTo>
                    <a:pt x="137" y="1114"/>
                  </a:lnTo>
                  <a:lnTo>
                    <a:pt x="135" y="1102"/>
                  </a:lnTo>
                  <a:lnTo>
                    <a:pt x="135" y="1010"/>
                  </a:lnTo>
                  <a:lnTo>
                    <a:pt x="0" y="1010"/>
                  </a:lnTo>
                  <a:lnTo>
                    <a:pt x="0" y="1163"/>
                  </a:lnTo>
                  <a:lnTo>
                    <a:pt x="3" y="1195"/>
                  </a:lnTo>
                  <a:lnTo>
                    <a:pt x="12" y="1224"/>
                  </a:lnTo>
                  <a:lnTo>
                    <a:pt x="26" y="1250"/>
                  </a:lnTo>
                  <a:lnTo>
                    <a:pt x="46" y="1274"/>
                  </a:lnTo>
                  <a:lnTo>
                    <a:pt x="69" y="1292"/>
                  </a:lnTo>
                  <a:lnTo>
                    <a:pt x="96" y="1308"/>
                  </a:lnTo>
                  <a:lnTo>
                    <a:pt x="125" y="1317"/>
                  </a:lnTo>
                  <a:lnTo>
                    <a:pt x="157" y="1320"/>
                  </a:lnTo>
                  <a:lnTo>
                    <a:pt x="1162" y="1320"/>
                  </a:lnTo>
                  <a:lnTo>
                    <a:pt x="1193" y="1317"/>
                  </a:lnTo>
                  <a:lnTo>
                    <a:pt x="1224" y="1308"/>
                  </a:lnTo>
                  <a:lnTo>
                    <a:pt x="1250" y="1292"/>
                  </a:lnTo>
                  <a:lnTo>
                    <a:pt x="1274" y="1274"/>
                  </a:lnTo>
                  <a:lnTo>
                    <a:pt x="1292" y="1250"/>
                  </a:lnTo>
                  <a:lnTo>
                    <a:pt x="1308" y="1224"/>
                  </a:lnTo>
                  <a:lnTo>
                    <a:pt x="1317" y="1195"/>
                  </a:lnTo>
                  <a:lnTo>
                    <a:pt x="1320" y="1163"/>
                  </a:lnTo>
                  <a:lnTo>
                    <a:pt x="1320" y="158"/>
                  </a:lnTo>
                  <a:lnTo>
                    <a:pt x="1317" y="127"/>
                  </a:lnTo>
                  <a:lnTo>
                    <a:pt x="1308" y="96"/>
                  </a:lnTo>
                  <a:lnTo>
                    <a:pt x="1292" y="70"/>
                  </a:lnTo>
                  <a:lnTo>
                    <a:pt x="1274" y="46"/>
                  </a:lnTo>
                  <a:lnTo>
                    <a:pt x="1250" y="28"/>
                  </a:lnTo>
                  <a:lnTo>
                    <a:pt x="1224" y="12"/>
                  </a:lnTo>
                  <a:lnTo>
                    <a:pt x="1193" y="3"/>
                  </a:lnTo>
                  <a:lnTo>
                    <a:pt x="11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580112" y="908720"/>
              <a:ext cx="7200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>
                  <a:solidFill>
                    <a:schemeClr val="bg1"/>
                  </a:solidFill>
                </a:rPr>
                <a:t>switch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804926" y="3278138"/>
            <a:ext cx="768100" cy="768100"/>
            <a:chOff x="7596336" y="3789040"/>
            <a:chExt cx="768100" cy="768100"/>
          </a:xfrm>
        </p:grpSpPr>
        <p:pic>
          <p:nvPicPr>
            <p:cNvPr id="1040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22" name="TextBox 21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355976" y="2564904"/>
            <a:ext cx="864096" cy="1008112"/>
            <a:chOff x="4355976" y="2564904"/>
            <a:chExt cx="864096" cy="1008112"/>
          </a:xfrm>
        </p:grpSpPr>
        <p:sp>
          <p:nvSpPr>
            <p:cNvPr id="1037" name="Webpage"/>
            <p:cNvSpPr>
              <a:spLocks noEditPoints="1" noChangeArrowheads="1"/>
            </p:cNvSpPr>
            <p:nvPr/>
          </p:nvSpPr>
          <p:spPr bwMode="auto">
            <a:xfrm>
              <a:off x="4355976" y="2564904"/>
              <a:ext cx="864096" cy="1008112"/>
            </a:xfrm>
            <a:custGeom>
              <a:avLst/>
              <a:gdLst>
                <a:gd name="T0" fmla="*/ 5187 w 21600"/>
                <a:gd name="T1" fmla="*/ 21600 h 21600"/>
                <a:gd name="T2" fmla="*/ 0 w 21600"/>
                <a:gd name="T3" fmla="*/ 17509 h 21600"/>
                <a:gd name="T4" fmla="*/ 21600 w 21600"/>
                <a:gd name="T5" fmla="*/ 0 h 21600"/>
                <a:gd name="T6" fmla="*/ 0 w 21600"/>
                <a:gd name="T7" fmla="*/ 0 h 21600"/>
                <a:gd name="T8" fmla="*/ 10800 w 21600"/>
                <a:gd name="T9" fmla="*/ 0 h 21600"/>
                <a:gd name="T10" fmla="*/ 21600 w 21600"/>
                <a:gd name="T11" fmla="*/ 0 h 21600"/>
                <a:gd name="T12" fmla="*/ 21600 w 21600"/>
                <a:gd name="T13" fmla="*/ 10800 h 21600"/>
                <a:gd name="T14" fmla="*/ 21600 w 21600"/>
                <a:gd name="T15" fmla="*/ 21600 h 21600"/>
                <a:gd name="T16" fmla="*/ 10800 w 21600"/>
                <a:gd name="T17" fmla="*/ 21600 h 21600"/>
                <a:gd name="T18" fmla="*/ 0 w 21600"/>
                <a:gd name="T19" fmla="*/ 10800 h 21600"/>
                <a:gd name="T20" fmla="*/ 1955 w 21600"/>
                <a:gd name="T21" fmla="*/ 12829 h 21600"/>
                <a:gd name="T22" fmla="*/ 19814 w 21600"/>
                <a:gd name="T23" fmla="*/ 207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9184" y="949"/>
                  </a:moveTo>
                  <a:lnTo>
                    <a:pt x="9758" y="1309"/>
                  </a:lnTo>
                  <a:lnTo>
                    <a:pt x="11544" y="1292"/>
                  </a:lnTo>
                  <a:lnTo>
                    <a:pt x="12437" y="1292"/>
                  </a:lnTo>
                  <a:lnTo>
                    <a:pt x="13414" y="1161"/>
                  </a:lnTo>
                  <a:lnTo>
                    <a:pt x="13648" y="1243"/>
                  </a:lnTo>
                  <a:lnTo>
                    <a:pt x="13542" y="1390"/>
                  </a:lnTo>
                  <a:lnTo>
                    <a:pt x="13967" y="1849"/>
                  </a:lnTo>
                  <a:lnTo>
                    <a:pt x="14562" y="2520"/>
                  </a:lnTo>
                  <a:lnTo>
                    <a:pt x="14669" y="3223"/>
                  </a:lnTo>
                  <a:lnTo>
                    <a:pt x="14796" y="3518"/>
                  </a:lnTo>
                  <a:lnTo>
                    <a:pt x="15264" y="3665"/>
                  </a:lnTo>
                  <a:lnTo>
                    <a:pt x="15753" y="3518"/>
                  </a:lnTo>
                  <a:lnTo>
                    <a:pt x="15902" y="2978"/>
                  </a:lnTo>
                  <a:lnTo>
                    <a:pt x="16008" y="2323"/>
                  </a:lnTo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591" y="10620"/>
                  </a:moveTo>
                  <a:lnTo>
                    <a:pt x="6122" y="10996"/>
                  </a:lnTo>
                  <a:lnTo>
                    <a:pt x="6696" y="11340"/>
                  </a:lnTo>
                  <a:lnTo>
                    <a:pt x="7313" y="11618"/>
                  </a:lnTo>
                  <a:lnTo>
                    <a:pt x="7972" y="11863"/>
                  </a:lnTo>
                  <a:lnTo>
                    <a:pt x="8652" y="12060"/>
                  </a:lnTo>
                  <a:lnTo>
                    <a:pt x="9396" y="12190"/>
                  </a:lnTo>
                  <a:lnTo>
                    <a:pt x="10119" y="12272"/>
                  </a:lnTo>
                  <a:lnTo>
                    <a:pt x="10906" y="12305"/>
                  </a:lnTo>
                  <a:lnTo>
                    <a:pt x="11650" y="12272"/>
                  </a:lnTo>
                  <a:lnTo>
                    <a:pt x="12373" y="12190"/>
                  </a:lnTo>
                  <a:lnTo>
                    <a:pt x="13117" y="12060"/>
                  </a:lnTo>
                  <a:lnTo>
                    <a:pt x="13797" y="11863"/>
                  </a:lnTo>
                  <a:lnTo>
                    <a:pt x="14456" y="11618"/>
                  </a:lnTo>
                  <a:lnTo>
                    <a:pt x="15073" y="11340"/>
                  </a:lnTo>
                  <a:lnTo>
                    <a:pt x="15647" y="11029"/>
                  </a:lnTo>
                  <a:lnTo>
                    <a:pt x="16178" y="10652"/>
                  </a:lnTo>
                  <a:lnTo>
                    <a:pt x="16667" y="10243"/>
                  </a:lnTo>
                  <a:lnTo>
                    <a:pt x="17071" y="9801"/>
                  </a:lnTo>
                  <a:lnTo>
                    <a:pt x="17475" y="9327"/>
                  </a:lnTo>
                  <a:lnTo>
                    <a:pt x="17815" y="8820"/>
                  </a:lnTo>
                  <a:lnTo>
                    <a:pt x="18049" y="8296"/>
                  </a:lnTo>
                  <a:lnTo>
                    <a:pt x="18262" y="7723"/>
                  </a:lnTo>
                  <a:lnTo>
                    <a:pt x="18347" y="7134"/>
                  </a:lnTo>
                  <a:lnTo>
                    <a:pt x="18389" y="6561"/>
                  </a:lnTo>
                  <a:lnTo>
                    <a:pt x="18347" y="5956"/>
                  </a:lnTo>
                  <a:lnTo>
                    <a:pt x="18262" y="5400"/>
                  </a:lnTo>
                  <a:lnTo>
                    <a:pt x="18049" y="4827"/>
                  </a:lnTo>
                  <a:lnTo>
                    <a:pt x="17815" y="4303"/>
                  </a:lnTo>
                  <a:lnTo>
                    <a:pt x="17475" y="3796"/>
                  </a:lnTo>
                  <a:lnTo>
                    <a:pt x="17114" y="3321"/>
                  </a:lnTo>
                  <a:lnTo>
                    <a:pt x="16710" y="2880"/>
                  </a:lnTo>
                  <a:lnTo>
                    <a:pt x="16221" y="2470"/>
                  </a:lnTo>
                  <a:lnTo>
                    <a:pt x="15689" y="2094"/>
                  </a:lnTo>
                  <a:lnTo>
                    <a:pt x="15115" y="1750"/>
                  </a:lnTo>
                  <a:lnTo>
                    <a:pt x="14499" y="1472"/>
                  </a:lnTo>
                  <a:lnTo>
                    <a:pt x="13797" y="1227"/>
                  </a:lnTo>
                  <a:lnTo>
                    <a:pt x="13117" y="1030"/>
                  </a:lnTo>
                  <a:lnTo>
                    <a:pt x="12415" y="883"/>
                  </a:lnTo>
                  <a:lnTo>
                    <a:pt x="11650" y="818"/>
                  </a:lnTo>
                  <a:lnTo>
                    <a:pt x="10906" y="785"/>
                  </a:lnTo>
                  <a:lnTo>
                    <a:pt x="10119" y="818"/>
                  </a:lnTo>
                  <a:lnTo>
                    <a:pt x="9396" y="883"/>
                  </a:lnTo>
                  <a:lnTo>
                    <a:pt x="8652" y="1030"/>
                  </a:lnTo>
                  <a:lnTo>
                    <a:pt x="8014" y="1227"/>
                  </a:lnTo>
                  <a:lnTo>
                    <a:pt x="7355" y="1440"/>
                  </a:lnTo>
                  <a:lnTo>
                    <a:pt x="6739" y="1750"/>
                  </a:lnTo>
                  <a:lnTo>
                    <a:pt x="6122" y="2061"/>
                  </a:lnTo>
                  <a:lnTo>
                    <a:pt x="5591" y="2438"/>
                  </a:lnTo>
                  <a:lnTo>
                    <a:pt x="5102" y="2847"/>
                  </a:lnTo>
                  <a:lnTo>
                    <a:pt x="4698" y="3289"/>
                  </a:lnTo>
                  <a:lnTo>
                    <a:pt x="4294" y="3763"/>
                  </a:lnTo>
                  <a:lnTo>
                    <a:pt x="3996" y="4270"/>
                  </a:lnTo>
                  <a:lnTo>
                    <a:pt x="3720" y="4794"/>
                  </a:lnTo>
                  <a:lnTo>
                    <a:pt x="3550" y="5367"/>
                  </a:lnTo>
                  <a:lnTo>
                    <a:pt x="3422" y="5956"/>
                  </a:lnTo>
                  <a:lnTo>
                    <a:pt x="3380" y="6561"/>
                  </a:lnTo>
                  <a:lnTo>
                    <a:pt x="3422" y="7134"/>
                  </a:lnTo>
                  <a:lnTo>
                    <a:pt x="3550" y="7690"/>
                  </a:lnTo>
                  <a:lnTo>
                    <a:pt x="3720" y="8263"/>
                  </a:lnTo>
                  <a:lnTo>
                    <a:pt x="3954" y="8787"/>
                  </a:lnTo>
                  <a:lnTo>
                    <a:pt x="4294" y="9294"/>
                  </a:lnTo>
                  <a:lnTo>
                    <a:pt x="4655" y="9769"/>
                  </a:lnTo>
                  <a:lnTo>
                    <a:pt x="5102" y="10210"/>
                  </a:lnTo>
                  <a:lnTo>
                    <a:pt x="5591" y="10620"/>
                  </a:lnTo>
                  <a:close/>
                </a:path>
                <a:path w="21600" h="21600" extrusionOk="0">
                  <a:moveTo>
                    <a:pt x="3401" y="6021"/>
                  </a:moveTo>
                  <a:lnTo>
                    <a:pt x="4039" y="5530"/>
                  </a:lnTo>
                  <a:lnTo>
                    <a:pt x="4294" y="4892"/>
                  </a:lnTo>
                  <a:lnTo>
                    <a:pt x="4677" y="4156"/>
                  </a:lnTo>
                  <a:lnTo>
                    <a:pt x="5166" y="3763"/>
                  </a:lnTo>
                  <a:lnTo>
                    <a:pt x="5378" y="3354"/>
                  </a:lnTo>
                  <a:lnTo>
                    <a:pt x="5293" y="2732"/>
                  </a:lnTo>
                  <a:moveTo>
                    <a:pt x="3507" y="7380"/>
                  </a:moveTo>
                  <a:lnTo>
                    <a:pt x="3890" y="7200"/>
                  </a:lnTo>
                  <a:lnTo>
                    <a:pt x="4103" y="7249"/>
                  </a:lnTo>
                  <a:lnTo>
                    <a:pt x="4400" y="7527"/>
                  </a:lnTo>
                  <a:lnTo>
                    <a:pt x="4719" y="7674"/>
                  </a:lnTo>
                  <a:lnTo>
                    <a:pt x="5293" y="7641"/>
                  </a:lnTo>
                  <a:lnTo>
                    <a:pt x="5740" y="7543"/>
                  </a:lnTo>
                  <a:lnTo>
                    <a:pt x="6144" y="7543"/>
                  </a:lnTo>
                  <a:lnTo>
                    <a:pt x="6526" y="7821"/>
                  </a:lnTo>
                  <a:lnTo>
                    <a:pt x="6569" y="8312"/>
                  </a:lnTo>
                  <a:lnTo>
                    <a:pt x="6059" y="8852"/>
                  </a:lnTo>
                  <a:lnTo>
                    <a:pt x="5803" y="8967"/>
                  </a:lnTo>
                  <a:lnTo>
                    <a:pt x="5803" y="9147"/>
                  </a:lnTo>
                  <a:lnTo>
                    <a:pt x="5421" y="9294"/>
                  </a:lnTo>
                  <a:lnTo>
                    <a:pt x="4868" y="9163"/>
                  </a:lnTo>
                  <a:lnTo>
                    <a:pt x="4337" y="9049"/>
                  </a:lnTo>
                  <a:lnTo>
                    <a:pt x="4081" y="9000"/>
                  </a:lnTo>
                  <a:moveTo>
                    <a:pt x="14988" y="11372"/>
                  </a:moveTo>
                  <a:lnTo>
                    <a:pt x="15115" y="10865"/>
                  </a:lnTo>
                  <a:lnTo>
                    <a:pt x="16072" y="10096"/>
                  </a:lnTo>
                  <a:lnTo>
                    <a:pt x="16455" y="9605"/>
                  </a:lnTo>
                  <a:lnTo>
                    <a:pt x="16455" y="8329"/>
                  </a:lnTo>
                  <a:lnTo>
                    <a:pt x="17156" y="7969"/>
                  </a:lnTo>
                  <a:lnTo>
                    <a:pt x="17879" y="7870"/>
                  </a:lnTo>
                  <a:lnTo>
                    <a:pt x="18177" y="7821"/>
                  </a:lnTo>
                  <a:moveTo>
                    <a:pt x="18368" y="6840"/>
                  </a:moveTo>
                  <a:lnTo>
                    <a:pt x="18049" y="6610"/>
                  </a:lnTo>
                  <a:lnTo>
                    <a:pt x="17411" y="6512"/>
                  </a:lnTo>
                  <a:lnTo>
                    <a:pt x="16859" y="6545"/>
                  </a:lnTo>
                  <a:lnTo>
                    <a:pt x="16603" y="6201"/>
                  </a:lnTo>
                  <a:lnTo>
                    <a:pt x="16731" y="5874"/>
                  </a:lnTo>
                  <a:lnTo>
                    <a:pt x="17241" y="5465"/>
                  </a:lnTo>
                  <a:lnTo>
                    <a:pt x="17858" y="5236"/>
                  </a:lnTo>
                  <a:lnTo>
                    <a:pt x="18007" y="5089"/>
                  </a:lnTo>
                  <a:lnTo>
                    <a:pt x="18049" y="4892"/>
                  </a:lnTo>
                  <a:moveTo>
                    <a:pt x="8100" y="1260"/>
                  </a:moveTo>
                  <a:cubicBezTo>
                    <a:pt x="8333" y="1276"/>
                    <a:pt x="8206" y="1554"/>
                    <a:pt x="8695" y="1652"/>
                  </a:cubicBezTo>
                  <a:cubicBezTo>
                    <a:pt x="9184" y="1750"/>
                    <a:pt x="10481" y="1685"/>
                    <a:pt x="10991" y="1881"/>
                  </a:cubicBezTo>
                  <a:cubicBezTo>
                    <a:pt x="11501" y="2078"/>
                    <a:pt x="11629" y="2503"/>
                    <a:pt x="11799" y="2830"/>
                  </a:cubicBezTo>
                  <a:cubicBezTo>
                    <a:pt x="11969" y="3158"/>
                    <a:pt x="11905" y="3910"/>
                    <a:pt x="12054" y="3894"/>
                  </a:cubicBezTo>
                  <a:cubicBezTo>
                    <a:pt x="12203" y="3878"/>
                    <a:pt x="12351" y="2880"/>
                    <a:pt x="12649" y="2683"/>
                  </a:cubicBezTo>
                  <a:cubicBezTo>
                    <a:pt x="12947" y="2487"/>
                    <a:pt x="13670" y="2536"/>
                    <a:pt x="13840" y="2683"/>
                  </a:cubicBezTo>
                  <a:cubicBezTo>
                    <a:pt x="14010" y="2830"/>
                    <a:pt x="13733" y="3370"/>
                    <a:pt x="13648" y="3616"/>
                  </a:cubicBezTo>
                  <a:cubicBezTo>
                    <a:pt x="13563" y="3861"/>
                    <a:pt x="13457" y="4058"/>
                    <a:pt x="13351" y="4156"/>
                  </a:cubicBezTo>
                  <a:cubicBezTo>
                    <a:pt x="13244" y="4254"/>
                    <a:pt x="13096" y="4221"/>
                    <a:pt x="12947" y="4254"/>
                  </a:cubicBezTo>
                  <a:cubicBezTo>
                    <a:pt x="12777" y="4303"/>
                    <a:pt x="12585" y="4369"/>
                    <a:pt x="12394" y="4401"/>
                  </a:cubicBezTo>
                  <a:cubicBezTo>
                    <a:pt x="12139" y="4500"/>
                    <a:pt x="12054" y="4614"/>
                    <a:pt x="11862" y="4647"/>
                  </a:cubicBezTo>
                  <a:cubicBezTo>
                    <a:pt x="11650" y="4761"/>
                    <a:pt x="11671" y="4680"/>
                    <a:pt x="11437" y="4778"/>
                  </a:cubicBezTo>
                  <a:cubicBezTo>
                    <a:pt x="11352" y="4827"/>
                    <a:pt x="11225" y="4974"/>
                    <a:pt x="11246" y="5072"/>
                  </a:cubicBezTo>
                  <a:cubicBezTo>
                    <a:pt x="11225" y="5154"/>
                    <a:pt x="11267" y="5220"/>
                    <a:pt x="11310" y="5269"/>
                  </a:cubicBezTo>
                  <a:cubicBezTo>
                    <a:pt x="11352" y="5318"/>
                    <a:pt x="11480" y="5383"/>
                    <a:pt x="11565" y="5416"/>
                  </a:cubicBezTo>
                  <a:cubicBezTo>
                    <a:pt x="11629" y="5400"/>
                    <a:pt x="11820" y="5465"/>
                    <a:pt x="11862" y="5432"/>
                  </a:cubicBezTo>
                  <a:cubicBezTo>
                    <a:pt x="11905" y="5416"/>
                    <a:pt x="11926" y="5269"/>
                    <a:pt x="11884" y="5236"/>
                  </a:cubicBezTo>
                  <a:cubicBezTo>
                    <a:pt x="11841" y="5203"/>
                    <a:pt x="11629" y="5269"/>
                    <a:pt x="11565" y="5220"/>
                  </a:cubicBezTo>
                  <a:cubicBezTo>
                    <a:pt x="11480" y="5187"/>
                    <a:pt x="11459" y="5040"/>
                    <a:pt x="11480" y="4974"/>
                  </a:cubicBezTo>
                  <a:cubicBezTo>
                    <a:pt x="11501" y="4909"/>
                    <a:pt x="11607" y="4860"/>
                    <a:pt x="11692" y="4843"/>
                  </a:cubicBezTo>
                  <a:cubicBezTo>
                    <a:pt x="11905" y="4876"/>
                    <a:pt x="11820" y="4876"/>
                    <a:pt x="12054" y="4876"/>
                  </a:cubicBezTo>
                  <a:cubicBezTo>
                    <a:pt x="12075" y="5040"/>
                    <a:pt x="12096" y="5269"/>
                    <a:pt x="12139" y="5416"/>
                  </a:cubicBezTo>
                  <a:cubicBezTo>
                    <a:pt x="12160" y="5465"/>
                    <a:pt x="12330" y="5465"/>
                    <a:pt x="12373" y="5416"/>
                  </a:cubicBezTo>
                  <a:cubicBezTo>
                    <a:pt x="12415" y="5367"/>
                    <a:pt x="12330" y="4974"/>
                    <a:pt x="12394" y="4892"/>
                  </a:cubicBezTo>
                  <a:cubicBezTo>
                    <a:pt x="12458" y="4810"/>
                    <a:pt x="12692" y="4925"/>
                    <a:pt x="12755" y="4892"/>
                  </a:cubicBezTo>
                  <a:cubicBezTo>
                    <a:pt x="12798" y="4860"/>
                    <a:pt x="12840" y="4761"/>
                    <a:pt x="12755" y="4729"/>
                  </a:cubicBezTo>
                  <a:cubicBezTo>
                    <a:pt x="12670" y="4696"/>
                    <a:pt x="12118" y="4745"/>
                    <a:pt x="12203" y="4696"/>
                  </a:cubicBezTo>
                  <a:cubicBezTo>
                    <a:pt x="12543" y="4549"/>
                    <a:pt x="12819" y="4434"/>
                    <a:pt x="13266" y="4401"/>
                  </a:cubicBezTo>
                  <a:cubicBezTo>
                    <a:pt x="13436" y="4385"/>
                    <a:pt x="13585" y="4500"/>
                    <a:pt x="13776" y="4532"/>
                  </a:cubicBezTo>
                  <a:cubicBezTo>
                    <a:pt x="13967" y="4630"/>
                    <a:pt x="13861" y="4843"/>
                    <a:pt x="13712" y="4925"/>
                  </a:cubicBezTo>
                  <a:cubicBezTo>
                    <a:pt x="13648" y="5023"/>
                    <a:pt x="13521" y="5121"/>
                    <a:pt x="13414" y="5187"/>
                  </a:cubicBezTo>
                  <a:cubicBezTo>
                    <a:pt x="13351" y="5285"/>
                    <a:pt x="13287" y="5334"/>
                    <a:pt x="13159" y="5383"/>
                  </a:cubicBezTo>
                  <a:cubicBezTo>
                    <a:pt x="13117" y="5563"/>
                    <a:pt x="12862" y="5743"/>
                    <a:pt x="12649" y="5809"/>
                  </a:cubicBezTo>
                  <a:cubicBezTo>
                    <a:pt x="12543" y="5907"/>
                    <a:pt x="12437" y="5940"/>
                    <a:pt x="12309" y="6005"/>
                  </a:cubicBezTo>
                  <a:cubicBezTo>
                    <a:pt x="12245" y="6120"/>
                    <a:pt x="12139" y="6185"/>
                    <a:pt x="12075" y="6300"/>
                  </a:cubicBezTo>
                  <a:cubicBezTo>
                    <a:pt x="12118" y="6561"/>
                    <a:pt x="12075" y="6643"/>
                    <a:pt x="12373" y="6741"/>
                  </a:cubicBezTo>
                  <a:cubicBezTo>
                    <a:pt x="12500" y="6840"/>
                    <a:pt x="12522" y="6970"/>
                    <a:pt x="12330" y="7036"/>
                  </a:cubicBezTo>
                  <a:cubicBezTo>
                    <a:pt x="12011" y="6987"/>
                    <a:pt x="12033" y="6823"/>
                    <a:pt x="11799" y="6692"/>
                  </a:cubicBezTo>
                  <a:cubicBezTo>
                    <a:pt x="11714" y="6529"/>
                    <a:pt x="11459" y="6430"/>
                    <a:pt x="11246" y="6398"/>
                  </a:cubicBezTo>
                  <a:cubicBezTo>
                    <a:pt x="11076" y="6332"/>
                    <a:pt x="11182" y="6365"/>
                    <a:pt x="10906" y="6365"/>
                  </a:cubicBezTo>
                  <a:cubicBezTo>
                    <a:pt x="10608" y="6512"/>
                    <a:pt x="10544" y="7347"/>
                    <a:pt x="11246" y="7478"/>
                  </a:cubicBezTo>
                  <a:cubicBezTo>
                    <a:pt x="12394" y="7429"/>
                    <a:pt x="13329" y="7772"/>
                    <a:pt x="13733" y="7985"/>
                  </a:cubicBezTo>
                  <a:cubicBezTo>
                    <a:pt x="13840" y="8410"/>
                    <a:pt x="13329" y="8901"/>
                    <a:pt x="12500" y="9343"/>
                  </a:cubicBezTo>
                  <a:cubicBezTo>
                    <a:pt x="11629" y="9736"/>
                    <a:pt x="11480" y="10194"/>
                    <a:pt x="11246" y="10980"/>
                  </a:cubicBezTo>
                  <a:cubicBezTo>
                    <a:pt x="10991" y="11372"/>
                    <a:pt x="10481" y="10930"/>
                    <a:pt x="10289" y="10096"/>
                  </a:cubicBezTo>
                  <a:cubicBezTo>
                    <a:pt x="10140" y="9196"/>
                    <a:pt x="9907" y="8165"/>
                    <a:pt x="10459" y="7576"/>
                  </a:cubicBezTo>
                  <a:cubicBezTo>
                    <a:pt x="9375" y="6790"/>
                    <a:pt x="9269" y="6070"/>
                    <a:pt x="9056" y="6218"/>
                  </a:cubicBezTo>
                  <a:cubicBezTo>
                    <a:pt x="9205" y="6987"/>
                    <a:pt x="8929" y="6660"/>
                    <a:pt x="8737" y="6021"/>
                  </a:cubicBezTo>
                  <a:cubicBezTo>
                    <a:pt x="8822" y="5023"/>
                    <a:pt x="8610" y="4385"/>
                    <a:pt x="8440" y="3550"/>
                  </a:cubicBezTo>
                  <a:lnTo>
                    <a:pt x="7844" y="2290"/>
                  </a:lnTo>
                  <a:lnTo>
                    <a:pt x="6654" y="1849"/>
                  </a:lnTo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427984" y="3140968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 smtClean="0"/>
                <a:t>internet</a:t>
              </a:r>
              <a:endParaRPr lang="en-US" sz="1200" dirty="0"/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8489" y="3288342"/>
            <a:ext cx="1723715" cy="1292786"/>
          </a:xfrm>
          <a:prstGeom prst="rect">
            <a:avLst/>
          </a:prstGeom>
        </p:spPr>
      </p:pic>
      <p:pic>
        <p:nvPicPr>
          <p:cNvPr id="26" name="Picture 25" descr="C:\Users\asiarabalos\AppData\Local\Microsoft\Windows\Temporary Internet Files\Content.IE5\VM3AY5XV\MC900383752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990" y="4497934"/>
            <a:ext cx="911274" cy="157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6655198" y="1238235"/>
            <a:ext cx="23042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Use these images to create the networks described on the separate slides.</a:t>
            </a:r>
          </a:p>
          <a:p>
            <a:r>
              <a:rPr lang="en-AU" dirty="0" smtClean="0"/>
              <a:t>Explain basically how the network would function and who would use this type of a network.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Peer to </a:t>
            </a:r>
            <a:r>
              <a:rPr lang="en-AU" dirty="0" smtClean="0"/>
              <a:t>Peer/Home or Office</a:t>
            </a:r>
            <a:endParaRPr lang="en-US" dirty="0"/>
          </a:p>
        </p:txBody>
      </p:sp>
      <p:sp>
        <p:nvSpPr>
          <p:cNvPr id="3" name="laptop"/>
          <p:cNvSpPr>
            <a:spLocks noEditPoints="1" noChangeArrowheads="1"/>
          </p:cNvSpPr>
          <p:nvPr/>
        </p:nvSpPr>
        <p:spPr bwMode="auto">
          <a:xfrm>
            <a:off x="4684337" y="4593338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laptop"/>
          <p:cNvSpPr>
            <a:spLocks noEditPoints="1" noChangeArrowheads="1"/>
          </p:cNvSpPr>
          <p:nvPr/>
        </p:nvSpPr>
        <p:spPr bwMode="auto">
          <a:xfrm>
            <a:off x="2793029" y="4437112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7" name="laptop"/>
          <p:cNvSpPr>
            <a:spLocks noEditPoints="1" noChangeArrowheads="1"/>
          </p:cNvSpPr>
          <p:nvPr/>
        </p:nvSpPr>
        <p:spPr bwMode="auto">
          <a:xfrm>
            <a:off x="3738683" y="1700808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8" name="laptop"/>
          <p:cNvSpPr>
            <a:spLocks noEditPoints="1" noChangeArrowheads="1"/>
          </p:cNvSpPr>
          <p:nvPr/>
        </p:nvSpPr>
        <p:spPr bwMode="auto">
          <a:xfrm>
            <a:off x="6874507" y="4437112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laptop"/>
          <p:cNvSpPr>
            <a:spLocks noEditPoints="1" noChangeArrowheads="1"/>
          </p:cNvSpPr>
          <p:nvPr/>
        </p:nvSpPr>
        <p:spPr bwMode="auto">
          <a:xfrm>
            <a:off x="6640701" y="1487510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854557" cy="962109"/>
          </a:xfrm>
          <a:prstGeom prst="rect">
            <a:avLst/>
          </a:prstGeom>
          <a:noFill/>
        </p:spPr>
      </p:pic>
      <p:pic>
        <p:nvPicPr>
          <p:cNvPr id="11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2541902"/>
            <a:ext cx="854557" cy="962109"/>
          </a:xfrm>
          <a:prstGeom prst="rect">
            <a:avLst/>
          </a:prstGeom>
          <a:noFill/>
        </p:spPr>
      </p:pic>
      <p:sp>
        <p:nvSpPr>
          <p:cNvPr id="12" name="Freeform 11"/>
          <p:cNvSpPr/>
          <p:nvPr/>
        </p:nvSpPr>
        <p:spPr>
          <a:xfrm>
            <a:off x="1135694" y="1639123"/>
            <a:ext cx="7161500" cy="3541293"/>
          </a:xfrm>
          <a:custGeom>
            <a:avLst/>
            <a:gdLst>
              <a:gd name="connsiteX0" fmla="*/ 167013 w 7161500"/>
              <a:gd name="connsiteY0" fmla="*/ 1592592 h 3541293"/>
              <a:gd name="connsiteX1" fmla="*/ 1544876 w 7161500"/>
              <a:gd name="connsiteY1" fmla="*/ 3158345 h 3541293"/>
              <a:gd name="connsiteX2" fmla="*/ 6279714 w 7161500"/>
              <a:gd name="connsiteY2" fmla="*/ 3296132 h 3541293"/>
              <a:gd name="connsiteX3" fmla="*/ 6780755 w 7161500"/>
              <a:gd name="connsiteY3" fmla="*/ 239781 h 3541293"/>
              <a:gd name="connsiteX4" fmla="*/ 2058443 w 7161500"/>
              <a:gd name="connsiteY4" fmla="*/ 339989 h 3541293"/>
              <a:gd name="connsiteX5" fmla="*/ 141961 w 7161500"/>
              <a:gd name="connsiteY5" fmla="*/ 1479858 h 3541293"/>
              <a:gd name="connsiteX6" fmla="*/ 141961 w 7161500"/>
              <a:gd name="connsiteY6" fmla="*/ 1542488 h 3541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61500" h="3541293">
                <a:moveTo>
                  <a:pt x="167013" y="1592592"/>
                </a:moveTo>
                <a:cubicBezTo>
                  <a:pt x="346552" y="2233507"/>
                  <a:pt x="526092" y="2874422"/>
                  <a:pt x="1544876" y="3158345"/>
                </a:cubicBezTo>
                <a:cubicBezTo>
                  <a:pt x="2563660" y="3442268"/>
                  <a:pt x="5407068" y="3782559"/>
                  <a:pt x="6279714" y="3296132"/>
                </a:cubicBezTo>
                <a:cubicBezTo>
                  <a:pt x="7152360" y="2809705"/>
                  <a:pt x="7484300" y="732471"/>
                  <a:pt x="6780755" y="239781"/>
                </a:cubicBezTo>
                <a:cubicBezTo>
                  <a:pt x="6077210" y="-252909"/>
                  <a:pt x="3164909" y="133309"/>
                  <a:pt x="2058443" y="339989"/>
                </a:cubicBezTo>
                <a:cubicBezTo>
                  <a:pt x="951977" y="546668"/>
                  <a:pt x="461375" y="1279442"/>
                  <a:pt x="141961" y="1479858"/>
                </a:cubicBezTo>
                <a:cubicBezTo>
                  <a:pt x="-177453" y="1680274"/>
                  <a:pt x="141961" y="1542488"/>
                  <a:pt x="141961" y="1542488"/>
                </a:cubicBezTo>
              </a:path>
            </a:pathLst>
          </a:cu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14" name="Group 13"/>
          <p:cNvGrpSpPr/>
          <p:nvPr/>
        </p:nvGrpSpPr>
        <p:grpSpPr>
          <a:xfrm>
            <a:off x="219527" y="5084801"/>
            <a:ext cx="864096" cy="1008112"/>
            <a:chOff x="4355976" y="2564904"/>
            <a:chExt cx="864096" cy="1008112"/>
          </a:xfrm>
        </p:grpSpPr>
        <p:sp>
          <p:nvSpPr>
            <p:cNvPr id="15" name="Webpage"/>
            <p:cNvSpPr>
              <a:spLocks noEditPoints="1" noChangeArrowheads="1"/>
            </p:cNvSpPr>
            <p:nvPr/>
          </p:nvSpPr>
          <p:spPr bwMode="auto">
            <a:xfrm>
              <a:off x="4355976" y="2564904"/>
              <a:ext cx="864096" cy="1008112"/>
            </a:xfrm>
            <a:custGeom>
              <a:avLst/>
              <a:gdLst>
                <a:gd name="T0" fmla="*/ 5187 w 21600"/>
                <a:gd name="T1" fmla="*/ 21600 h 21600"/>
                <a:gd name="T2" fmla="*/ 0 w 21600"/>
                <a:gd name="T3" fmla="*/ 17509 h 21600"/>
                <a:gd name="T4" fmla="*/ 21600 w 21600"/>
                <a:gd name="T5" fmla="*/ 0 h 21600"/>
                <a:gd name="T6" fmla="*/ 0 w 21600"/>
                <a:gd name="T7" fmla="*/ 0 h 21600"/>
                <a:gd name="T8" fmla="*/ 10800 w 21600"/>
                <a:gd name="T9" fmla="*/ 0 h 21600"/>
                <a:gd name="T10" fmla="*/ 21600 w 21600"/>
                <a:gd name="T11" fmla="*/ 0 h 21600"/>
                <a:gd name="T12" fmla="*/ 21600 w 21600"/>
                <a:gd name="T13" fmla="*/ 10800 h 21600"/>
                <a:gd name="T14" fmla="*/ 21600 w 21600"/>
                <a:gd name="T15" fmla="*/ 21600 h 21600"/>
                <a:gd name="T16" fmla="*/ 10800 w 21600"/>
                <a:gd name="T17" fmla="*/ 21600 h 21600"/>
                <a:gd name="T18" fmla="*/ 0 w 21600"/>
                <a:gd name="T19" fmla="*/ 10800 h 21600"/>
                <a:gd name="T20" fmla="*/ 1955 w 21600"/>
                <a:gd name="T21" fmla="*/ 12829 h 21600"/>
                <a:gd name="T22" fmla="*/ 19814 w 21600"/>
                <a:gd name="T23" fmla="*/ 207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9184" y="949"/>
                  </a:moveTo>
                  <a:lnTo>
                    <a:pt x="9758" y="1309"/>
                  </a:lnTo>
                  <a:lnTo>
                    <a:pt x="11544" y="1292"/>
                  </a:lnTo>
                  <a:lnTo>
                    <a:pt x="12437" y="1292"/>
                  </a:lnTo>
                  <a:lnTo>
                    <a:pt x="13414" y="1161"/>
                  </a:lnTo>
                  <a:lnTo>
                    <a:pt x="13648" y="1243"/>
                  </a:lnTo>
                  <a:lnTo>
                    <a:pt x="13542" y="1390"/>
                  </a:lnTo>
                  <a:lnTo>
                    <a:pt x="13967" y="1849"/>
                  </a:lnTo>
                  <a:lnTo>
                    <a:pt x="14562" y="2520"/>
                  </a:lnTo>
                  <a:lnTo>
                    <a:pt x="14669" y="3223"/>
                  </a:lnTo>
                  <a:lnTo>
                    <a:pt x="14796" y="3518"/>
                  </a:lnTo>
                  <a:lnTo>
                    <a:pt x="15264" y="3665"/>
                  </a:lnTo>
                  <a:lnTo>
                    <a:pt x="15753" y="3518"/>
                  </a:lnTo>
                  <a:lnTo>
                    <a:pt x="15902" y="2978"/>
                  </a:lnTo>
                  <a:lnTo>
                    <a:pt x="16008" y="2323"/>
                  </a:lnTo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591" y="10620"/>
                  </a:moveTo>
                  <a:lnTo>
                    <a:pt x="6122" y="10996"/>
                  </a:lnTo>
                  <a:lnTo>
                    <a:pt x="6696" y="11340"/>
                  </a:lnTo>
                  <a:lnTo>
                    <a:pt x="7313" y="11618"/>
                  </a:lnTo>
                  <a:lnTo>
                    <a:pt x="7972" y="11863"/>
                  </a:lnTo>
                  <a:lnTo>
                    <a:pt x="8652" y="12060"/>
                  </a:lnTo>
                  <a:lnTo>
                    <a:pt x="9396" y="12190"/>
                  </a:lnTo>
                  <a:lnTo>
                    <a:pt x="10119" y="12272"/>
                  </a:lnTo>
                  <a:lnTo>
                    <a:pt x="10906" y="12305"/>
                  </a:lnTo>
                  <a:lnTo>
                    <a:pt x="11650" y="12272"/>
                  </a:lnTo>
                  <a:lnTo>
                    <a:pt x="12373" y="12190"/>
                  </a:lnTo>
                  <a:lnTo>
                    <a:pt x="13117" y="12060"/>
                  </a:lnTo>
                  <a:lnTo>
                    <a:pt x="13797" y="11863"/>
                  </a:lnTo>
                  <a:lnTo>
                    <a:pt x="14456" y="11618"/>
                  </a:lnTo>
                  <a:lnTo>
                    <a:pt x="15073" y="11340"/>
                  </a:lnTo>
                  <a:lnTo>
                    <a:pt x="15647" y="11029"/>
                  </a:lnTo>
                  <a:lnTo>
                    <a:pt x="16178" y="10652"/>
                  </a:lnTo>
                  <a:lnTo>
                    <a:pt x="16667" y="10243"/>
                  </a:lnTo>
                  <a:lnTo>
                    <a:pt x="17071" y="9801"/>
                  </a:lnTo>
                  <a:lnTo>
                    <a:pt x="17475" y="9327"/>
                  </a:lnTo>
                  <a:lnTo>
                    <a:pt x="17815" y="8820"/>
                  </a:lnTo>
                  <a:lnTo>
                    <a:pt x="18049" y="8296"/>
                  </a:lnTo>
                  <a:lnTo>
                    <a:pt x="18262" y="7723"/>
                  </a:lnTo>
                  <a:lnTo>
                    <a:pt x="18347" y="7134"/>
                  </a:lnTo>
                  <a:lnTo>
                    <a:pt x="18389" y="6561"/>
                  </a:lnTo>
                  <a:lnTo>
                    <a:pt x="18347" y="5956"/>
                  </a:lnTo>
                  <a:lnTo>
                    <a:pt x="18262" y="5400"/>
                  </a:lnTo>
                  <a:lnTo>
                    <a:pt x="18049" y="4827"/>
                  </a:lnTo>
                  <a:lnTo>
                    <a:pt x="17815" y="4303"/>
                  </a:lnTo>
                  <a:lnTo>
                    <a:pt x="17475" y="3796"/>
                  </a:lnTo>
                  <a:lnTo>
                    <a:pt x="17114" y="3321"/>
                  </a:lnTo>
                  <a:lnTo>
                    <a:pt x="16710" y="2880"/>
                  </a:lnTo>
                  <a:lnTo>
                    <a:pt x="16221" y="2470"/>
                  </a:lnTo>
                  <a:lnTo>
                    <a:pt x="15689" y="2094"/>
                  </a:lnTo>
                  <a:lnTo>
                    <a:pt x="15115" y="1750"/>
                  </a:lnTo>
                  <a:lnTo>
                    <a:pt x="14499" y="1472"/>
                  </a:lnTo>
                  <a:lnTo>
                    <a:pt x="13797" y="1227"/>
                  </a:lnTo>
                  <a:lnTo>
                    <a:pt x="13117" y="1030"/>
                  </a:lnTo>
                  <a:lnTo>
                    <a:pt x="12415" y="883"/>
                  </a:lnTo>
                  <a:lnTo>
                    <a:pt x="11650" y="818"/>
                  </a:lnTo>
                  <a:lnTo>
                    <a:pt x="10906" y="785"/>
                  </a:lnTo>
                  <a:lnTo>
                    <a:pt x="10119" y="818"/>
                  </a:lnTo>
                  <a:lnTo>
                    <a:pt x="9396" y="883"/>
                  </a:lnTo>
                  <a:lnTo>
                    <a:pt x="8652" y="1030"/>
                  </a:lnTo>
                  <a:lnTo>
                    <a:pt x="8014" y="1227"/>
                  </a:lnTo>
                  <a:lnTo>
                    <a:pt x="7355" y="1440"/>
                  </a:lnTo>
                  <a:lnTo>
                    <a:pt x="6739" y="1750"/>
                  </a:lnTo>
                  <a:lnTo>
                    <a:pt x="6122" y="2061"/>
                  </a:lnTo>
                  <a:lnTo>
                    <a:pt x="5591" y="2438"/>
                  </a:lnTo>
                  <a:lnTo>
                    <a:pt x="5102" y="2847"/>
                  </a:lnTo>
                  <a:lnTo>
                    <a:pt x="4698" y="3289"/>
                  </a:lnTo>
                  <a:lnTo>
                    <a:pt x="4294" y="3763"/>
                  </a:lnTo>
                  <a:lnTo>
                    <a:pt x="3996" y="4270"/>
                  </a:lnTo>
                  <a:lnTo>
                    <a:pt x="3720" y="4794"/>
                  </a:lnTo>
                  <a:lnTo>
                    <a:pt x="3550" y="5367"/>
                  </a:lnTo>
                  <a:lnTo>
                    <a:pt x="3422" y="5956"/>
                  </a:lnTo>
                  <a:lnTo>
                    <a:pt x="3380" y="6561"/>
                  </a:lnTo>
                  <a:lnTo>
                    <a:pt x="3422" y="7134"/>
                  </a:lnTo>
                  <a:lnTo>
                    <a:pt x="3550" y="7690"/>
                  </a:lnTo>
                  <a:lnTo>
                    <a:pt x="3720" y="8263"/>
                  </a:lnTo>
                  <a:lnTo>
                    <a:pt x="3954" y="8787"/>
                  </a:lnTo>
                  <a:lnTo>
                    <a:pt x="4294" y="9294"/>
                  </a:lnTo>
                  <a:lnTo>
                    <a:pt x="4655" y="9769"/>
                  </a:lnTo>
                  <a:lnTo>
                    <a:pt x="5102" y="10210"/>
                  </a:lnTo>
                  <a:lnTo>
                    <a:pt x="5591" y="10620"/>
                  </a:lnTo>
                  <a:close/>
                </a:path>
                <a:path w="21600" h="21600" extrusionOk="0">
                  <a:moveTo>
                    <a:pt x="3401" y="6021"/>
                  </a:moveTo>
                  <a:lnTo>
                    <a:pt x="4039" y="5530"/>
                  </a:lnTo>
                  <a:lnTo>
                    <a:pt x="4294" y="4892"/>
                  </a:lnTo>
                  <a:lnTo>
                    <a:pt x="4677" y="4156"/>
                  </a:lnTo>
                  <a:lnTo>
                    <a:pt x="5166" y="3763"/>
                  </a:lnTo>
                  <a:lnTo>
                    <a:pt x="5378" y="3354"/>
                  </a:lnTo>
                  <a:lnTo>
                    <a:pt x="5293" y="2732"/>
                  </a:lnTo>
                  <a:moveTo>
                    <a:pt x="3507" y="7380"/>
                  </a:moveTo>
                  <a:lnTo>
                    <a:pt x="3890" y="7200"/>
                  </a:lnTo>
                  <a:lnTo>
                    <a:pt x="4103" y="7249"/>
                  </a:lnTo>
                  <a:lnTo>
                    <a:pt x="4400" y="7527"/>
                  </a:lnTo>
                  <a:lnTo>
                    <a:pt x="4719" y="7674"/>
                  </a:lnTo>
                  <a:lnTo>
                    <a:pt x="5293" y="7641"/>
                  </a:lnTo>
                  <a:lnTo>
                    <a:pt x="5740" y="7543"/>
                  </a:lnTo>
                  <a:lnTo>
                    <a:pt x="6144" y="7543"/>
                  </a:lnTo>
                  <a:lnTo>
                    <a:pt x="6526" y="7821"/>
                  </a:lnTo>
                  <a:lnTo>
                    <a:pt x="6569" y="8312"/>
                  </a:lnTo>
                  <a:lnTo>
                    <a:pt x="6059" y="8852"/>
                  </a:lnTo>
                  <a:lnTo>
                    <a:pt x="5803" y="8967"/>
                  </a:lnTo>
                  <a:lnTo>
                    <a:pt x="5803" y="9147"/>
                  </a:lnTo>
                  <a:lnTo>
                    <a:pt x="5421" y="9294"/>
                  </a:lnTo>
                  <a:lnTo>
                    <a:pt x="4868" y="9163"/>
                  </a:lnTo>
                  <a:lnTo>
                    <a:pt x="4337" y="9049"/>
                  </a:lnTo>
                  <a:lnTo>
                    <a:pt x="4081" y="9000"/>
                  </a:lnTo>
                  <a:moveTo>
                    <a:pt x="14988" y="11372"/>
                  </a:moveTo>
                  <a:lnTo>
                    <a:pt x="15115" y="10865"/>
                  </a:lnTo>
                  <a:lnTo>
                    <a:pt x="16072" y="10096"/>
                  </a:lnTo>
                  <a:lnTo>
                    <a:pt x="16455" y="9605"/>
                  </a:lnTo>
                  <a:lnTo>
                    <a:pt x="16455" y="8329"/>
                  </a:lnTo>
                  <a:lnTo>
                    <a:pt x="17156" y="7969"/>
                  </a:lnTo>
                  <a:lnTo>
                    <a:pt x="17879" y="7870"/>
                  </a:lnTo>
                  <a:lnTo>
                    <a:pt x="18177" y="7821"/>
                  </a:lnTo>
                  <a:moveTo>
                    <a:pt x="18368" y="6840"/>
                  </a:moveTo>
                  <a:lnTo>
                    <a:pt x="18049" y="6610"/>
                  </a:lnTo>
                  <a:lnTo>
                    <a:pt x="17411" y="6512"/>
                  </a:lnTo>
                  <a:lnTo>
                    <a:pt x="16859" y="6545"/>
                  </a:lnTo>
                  <a:lnTo>
                    <a:pt x="16603" y="6201"/>
                  </a:lnTo>
                  <a:lnTo>
                    <a:pt x="16731" y="5874"/>
                  </a:lnTo>
                  <a:lnTo>
                    <a:pt x="17241" y="5465"/>
                  </a:lnTo>
                  <a:lnTo>
                    <a:pt x="17858" y="5236"/>
                  </a:lnTo>
                  <a:lnTo>
                    <a:pt x="18007" y="5089"/>
                  </a:lnTo>
                  <a:lnTo>
                    <a:pt x="18049" y="4892"/>
                  </a:lnTo>
                  <a:moveTo>
                    <a:pt x="8100" y="1260"/>
                  </a:moveTo>
                  <a:cubicBezTo>
                    <a:pt x="8333" y="1276"/>
                    <a:pt x="8206" y="1554"/>
                    <a:pt x="8695" y="1652"/>
                  </a:cubicBezTo>
                  <a:cubicBezTo>
                    <a:pt x="9184" y="1750"/>
                    <a:pt x="10481" y="1685"/>
                    <a:pt x="10991" y="1881"/>
                  </a:cubicBezTo>
                  <a:cubicBezTo>
                    <a:pt x="11501" y="2078"/>
                    <a:pt x="11629" y="2503"/>
                    <a:pt x="11799" y="2830"/>
                  </a:cubicBezTo>
                  <a:cubicBezTo>
                    <a:pt x="11969" y="3158"/>
                    <a:pt x="11905" y="3910"/>
                    <a:pt x="12054" y="3894"/>
                  </a:cubicBezTo>
                  <a:cubicBezTo>
                    <a:pt x="12203" y="3878"/>
                    <a:pt x="12351" y="2880"/>
                    <a:pt x="12649" y="2683"/>
                  </a:cubicBezTo>
                  <a:cubicBezTo>
                    <a:pt x="12947" y="2487"/>
                    <a:pt x="13670" y="2536"/>
                    <a:pt x="13840" y="2683"/>
                  </a:cubicBezTo>
                  <a:cubicBezTo>
                    <a:pt x="14010" y="2830"/>
                    <a:pt x="13733" y="3370"/>
                    <a:pt x="13648" y="3616"/>
                  </a:cubicBezTo>
                  <a:cubicBezTo>
                    <a:pt x="13563" y="3861"/>
                    <a:pt x="13457" y="4058"/>
                    <a:pt x="13351" y="4156"/>
                  </a:cubicBezTo>
                  <a:cubicBezTo>
                    <a:pt x="13244" y="4254"/>
                    <a:pt x="13096" y="4221"/>
                    <a:pt x="12947" y="4254"/>
                  </a:cubicBezTo>
                  <a:cubicBezTo>
                    <a:pt x="12777" y="4303"/>
                    <a:pt x="12585" y="4369"/>
                    <a:pt x="12394" y="4401"/>
                  </a:cubicBezTo>
                  <a:cubicBezTo>
                    <a:pt x="12139" y="4500"/>
                    <a:pt x="12054" y="4614"/>
                    <a:pt x="11862" y="4647"/>
                  </a:cubicBezTo>
                  <a:cubicBezTo>
                    <a:pt x="11650" y="4761"/>
                    <a:pt x="11671" y="4680"/>
                    <a:pt x="11437" y="4778"/>
                  </a:cubicBezTo>
                  <a:cubicBezTo>
                    <a:pt x="11352" y="4827"/>
                    <a:pt x="11225" y="4974"/>
                    <a:pt x="11246" y="5072"/>
                  </a:cubicBezTo>
                  <a:cubicBezTo>
                    <a:pt x="11225" y="5154"/>
                    <a:pt x="11267" y="5220"/>
                    <a:pt x="11310" y="5269"/>
                  </a:cubicBezTo>
                  <a:cubicBezTo>
                    <a:pt x="11352" y="5318"/>
                    <a:pt x="11480" y="5383"/>
                    <a:pt x="11565" y="5416"/>
                  </a:cubicBezTo>
                  <a:cubicBezTo>
                    <a:pt x="11629" y="5400"/>
                    <a:pt x="11820" y="5465"/>
                    <a:pt x="11862" y="5432"/>
                  </a:cubicBezTo>
                  <a:cubicBezTo>
                    <a:pt x="11905" y="5416"/>
                    <a:pt x="11926" y="5269"/>
                    <a:pt x="11884" y="5236"/>
                  </a:cubicBezTo>
                  <a:cubicBezTo>
                    <a:pt x="11841" y="5203"/>
                    <a:pt x="11629" y="5269"/>
                    <a:pt x="11565" y="5220"/>
                  </a:cubicBezTo>
                  <a:cubicBezTo>
                    <a:pt x="11480" y="5187"/>
                    <a:pt x="11459" y="5040"/>
                    <a:pt x="11480" y="4974"/>
                  </a:cubicBezTo>
                  <a:cubicBezTo>
                    <a:pt x="11501" y="4909"/>
                    <a:pt x="11607" y="4860"/>
                    <a:pt x="11692" y="4843"/>
                  </a:cubicBezTo>
                  <a:cubicBezTo>
                    <a:pt x="11905" y="4876"/>
                    <a:pt x="11820" y="4876"/>
                    <a:pt x="12054" y="4876"/>
                  </a:cubicBezTo>
                  <a:cubicBezTo>
                    <a:pt x="12075" y="5040"/>
                    <a:pt x="12096" y="5269"/>
                    <a:pt x="12139" y="5416"/>
                  </a:cubicBezTo>
                  <a:cubicBezTo>
                    <a:pt x="12160" y="5465"/>
                    <a:pt x="12330" y="5465"/>
                    <a:pt x="12373" y="5416"/>
                  </a:cubicBezTo>
                  <a:cubicBezTo>
                    <a:pt x="12415" y="5367"/>
                    <a:pt x="12330" y="4974"/>
                    <a:pt x="12394" y="4892"/>
                  </a:cubicBezTo>
                  <a:cubicBezTo>
                    <a:pt x="12458" y="4810"/>
                    <a:pt x="12692" y="4925"/>
                    <a:pt x="12755" y="4892"/>
                  </a:cubicBezTo>
                  <a:cubicBezTo>
                    <a:pt x="12798" y="4860"/>
                    <a:pt x="12840" y="4761"/>
                    <a:pt x="12755" y="4729"/>
                  </a:cubicBezTo>
                  <a:cubicBezTo>
                    <a:pt x="12670" y="4696"/>
                    <a:pt x="12118" y="4745"/>
                    <a:pt x="12203" y="4696"/>
                  </a:cubicBezTo>
                  <a:cubicBezTo>
                    <a:pt x="12543" y="4549"/>
                    <a:pt x="12819" y="4434"/>
                    <a:pt x="13266" y="4401"/>
                  </a:cubicBezTo>
                  <a:cubicBezTo>
                    <a:pt x="13436" y="4385"/>
                    <a:pt x="13585" y="4500"/>
                    <a:pt x="13776" y="4532"/>
                  </a:cubicBezTo>
                  <a:cubicBezTo>
                    <a:pt x="13967" y="4630"/>
                    <a:pt x="13861" y="4843"/>
                    <a:pt x="13712" y="4925"/>
                  </a:cubicBezTo>
                  <a:cubicBezTo>
                    <a:pt x="13648" y="5023"/>
                    <a:pt x="13521" y="5121"/>
                    <a:pt x="13414" y="5187"/>
                  </a:cubicBezTo>
                  <a:cubicBezTo>
                    <a:pt x="13351" y="5285"/>
                    <a:pt x="13287" y="5334"/>
                    <a:pt x="13159" y="5383"/>
                  </a:cubicBezTo>
                  <a:cubicBezTo>
                    <a:pt x="13117" y="5563"/>
                    <a:pt x="12862" y="5743"/>
                    <a:pt x="12649" y="5809"/>
                  </a:cubicBezTo>
                  <a:cubicBezTo>
                    <a:pt x="12543" y="5907"/>
                    <a:pt x="12437" y="5940"/>
                    <a:pt x="12309" y="6005"/>
                  </a:cubicBezTo>
                  <a:cubicBezTo>
                    <a:pt x="12245" y="6120"/>
                    <a:pt x="12139" y="6185"/>
                    <a:pt x="12075" y="6300"/>
                  </a:cubicBezTo>
                  <a:cubicBezTo>
                    <a:pt x="12118" y="6561"/>
                    <a:pt x="12075" y="6643"/>
                    <a:pt x="12373" y="6741"/>
                  </a:cubicBezTo>
                  <a:cubicBezTo>
                    <a:pt x="12500" y="6840"/>
                    <a:pt x="12522" y="6970"/>
                    <a:pt x="12330" y="7036"/>
                  </a:cubicBezTo>
                  <a:cubicBezTo>
                    <a:pt x="12011" y="6987"/>
                    <a:pt x="12033" y="6823"/>
                    <a:pt x="11799" y="6692"/>
                  </a:cubicBezTo>
                  <a:cubicBezTo>
                    <a:pt x="11714" y="6529"/>
                    <a:pt x="11459" y="6430"/>
                    <a:pt x="11246" y="6398"/>
                  </a:cubicBezTo>
                  <a:cubicBezTo>
                    <a:pt x="11076" y="6332"/>
                    <a:pt x="11182" y="6365"/>
                    <a:pt x="10906" y="6365"/>
                  </a:cubicBezTo>
                  <a:cubicBezTo>
                    <a:pt x="10608" y="6512"/>
                    <a:pt x="10544" y="7347"/>
                    <a:pt x="11246" y="7478"/>
                  </a:cubicBezTo>
                  <a:cubicBezTo>
                    <a:pt x="12394" y="7429"/>
                    <a:pt x="13329" y="7772"/>
                    <a:pt x="13733" y="7985"/>
                  </a:cubicBezTo>
                  <a:cubicBezTo>
                    <a:pt x="13840" y="8410"/>
                    <a:pt x="13329" y="8901"/>
                    <a:pt x="12500" y="9343"/>
                  </a:cubicBezTo>
                  <a:cubicBezTo>
                    <a:pt x="11629" y="9736"/>
                    <a:pt x="11480" y="10194"/>
                    <a:pt x="11246" y="10980"/>
                  </a:cubicBezTo>
                  <a:cubicBezTo>
                    <a:pt x="10991" y="11372"/>
                    <a:pt x="10481" y="10930"/>
                    <a:pt x="10289" y="10096"/>
                  </a:cubicBezTo>
                  <a:cubicBezTo>
                    <a:pt x="10140" y="9196"/>
                    <a:pt x="9907" y="8165"/>
                    <a:pt x="10459" y="7576"/>
                  </a:cubicBezTo>
                  <a:cubicBezTo>
                    <a:pt x="9375" y="6790"/>
                    <a:pt x="9269" y="6070"/>
                    <a:pt x="9056" y="6218"/>
                  </a:cubicBezTo>
                  <a:cubicBezTo>
                    <a:pt x="9205" y="6987"/>
                    <a:pt x="8929" y="6660"/>
                    <a:pt x="8737" y="6021"/>
                  </a:cubicBezTo>
                  <a:cubicBezTo>
                    <a:pt x="8822" y="5023"/>
                    <a:pt x="8610" y="4385"/>
                    <a:pt x="8440" y="3550"/>
                  </a:cubicBezTo>
                  <a:lnTo>
                    <a:pt x="7844" y="2290"/>
                  </a:lnTo>
                  <a:lnTo>
                    <a:pt x="6654" y="1849"/>
                  </a:lnTo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27984" y="3140968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 smtClean="0"/>
                <a:t>internet</a:t>
              </a:r>
              <a:endParaRPr lang="en-US" sz="1200" dirty="0"/>
            </a:p>
          </p:txBody>
        </p:sp>
      </p:grpSp>
      <p:pic>
        <p:nvPicPr>
          <p:cNvPr id="17" name="Picture 4" descr="C:\Users\tlochery.EMMAUS\AppData\Local\Microsoft\Windows\Temporary Internet Files\Content.IE5\RLJP63J3\MC9001974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194025"/>
            <a:ext cx="908592" cy="1013565"/>
          </a:xfrm>
          <a:prstGeom prst="rect">
            <a:avLst/>
          </a:prstGeom>
          <a:noFill/>
        </p:spPr>
      </p:pic>
      <p:cxnSp>
        <p:nvCxnSpPr>
          <p:cNvPr id="19" name="Straight Arrow Connector 18"/>
          <p:cNvCxnSpPr/>
          <p:nvPr/>
        </p:nvCxnSpPr>
        <p:spPr>
          <a:xfrm flipV="1">
            <a:off x="6012160" y="908720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529169" y="259686"/>
            <a:ext cx="12769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All Computers use the same printer</a:t>
            </a:r>
            <a:endParaRPr lang="en-AU" dirty="0"/>
          </a:p>
        </p:txBody>
      </p:sp>
      <p:sp>
        <p:nvSpPr>
          <p:cNvPr id="21" name="TextBox 20"/>
          <p:cNvSpPr txBox="1"/>
          <p:nvPr/>
        </p:nvSpPr>
        <p:spPr>
          <a:xfrm>
            <a:off x="1477528" y="5517232"/>
            <a:ext cx="4152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Used for : file sharing, home office, small businesses. one printer is used for sharing of hardware. Internet connection is also used by all on this network.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>
            <a:off x="424221" y="283153"/>
            <a:ext cx="13430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Nodes on this network can share all files &amp; information &amp; devices</a:t>
            </a:r>
            <a:endParaRPr lang="en-AU" dirty="0"/>
          </a:p>
        </p:txBody>
      </p:sp>
      <p:pic>
        <p:nvPicPr>
          <p:cNvPr id="23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35" y="3709101"/>
            <a:ext cx="647136" cy="647136"/>
          </a:xfrm>
          <a:prstGeom prst="rect">
            <a:avLst/>
          </a:prstGeom>
          <a:noFill/>
        </p:spPr>
      </p:pic>
      <p:pic>
        <p:nvPicPr>
          <p:cNvPr id="24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4037" y="4319246"/>
            <a:ext cx="765555" cy="765555"/>
          </a:xfrm>
          <a:prstGeom prst="rect">
            <a:avLst/>
          </a:prstGeom>
          <a:noFill/>
        </p:spPr>
      </p:pic>
      <p:grpSp>
        <p:nvGrpSpPr>
          <p:cNvPr id="25" name="Group 24"/>
          <p:cNvGrpSpPr/>
          <p:nvPr/>
        </p:nvGrpSpPr>
        <p:grpSpPr>
          <a:xfrm>
            <a:off x="75973" y="2918493"/>
            <a:ext cx="1691297" cy="768519"/>
            <a:chOff x="5580112" y="836712"/>
            <a:chExt cx="720080" cy="699170"/>
          </a:xfrm>
        </p:grpSpPr>
        <p:sp>
          <p:nvSpPr>
            <p:cNvPr id="26" name="AutoShape 3"/>
            <p:cNvSpPr>
              <a:spLocks noChangeAspect="1" noChangeArrowheads="1" noTextEdit="1"/>
            </p:cNvSpPr>
            <p:nvPr/>
          </p:nvSpPr>
          <p:spPr bwMode="auto">
            <a:xfrm>
              <a:off x="5580112" y="836712"/>
              <a:ext cx="698500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5"/>
            <p:cNvSpPr>
              <a:spLocks/>
            </p:cNvSpPr>
            <p:nvPr/>
          </p:nvSpPr>
          <p:spPr bwMode="auto">
            <a:xfrm>
              <a:off x="5684887" y="1314550"/>
              <a:ext cx="515938" cy="889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83"/>
                </a:cxn>
                <a:cxn ang="0">
                  <a:pos x="70" y="62"/>
                </a:cxn>
                <a:cxn ang="0">
                  <a:pos x="91" y="50"/>
                </a:cxn>
                <a:cxn ang="0">
                  <a:pos x="117" y="52"/>
                </a:cxn>
                <a:cxn ang="0">
                  <a:pos x="137" y="68"/>
                </a:cxn>
                <a:cxn ang="0">
                  <a:pos x="145" y="92"/>
                </a:cxn>
                <a:cxn ang="0">
                  <a:pos x="170" y="75"/>
                </a:cxn>
                <a:cxn ang="0">
                  <a:pos x="186" y="56"/>
                </a:cxn>
                <a:cxn ang="0">
                  <a:pos x="210" y="48"/>
                </a:cxn>
                <a:cxn ang="0">
                  <a:pos x="233" y="56"/>
                </a:cxn>
                <a:cxn ang="0">
                  <a:pos x="249" y="75"/>
                </a:cxn>
                <a:cxn ang="0">
                  <a:pos x="274" y="92"/>
                </a:cxn>
                <a:cxn ang="0">
                  <a:pos x="282" y="68"/>
                </a:cxn>
                <a:cxn ang="0">
                  <a:pos x="301" y="52"/>
                </a:cxn>
                <a:cxn ang="0">
                  <a:pos x="327" y="50"/>
                </a:cxn>
                <a:cxn ang="0">
                  <a:pos x="349" y="62"/>
                </a:cxn>
                <a:cxn ang="0">
                  <a:pos x="360" y="83"/>
                </a:cxn>
                <a:cxn ang="0">
                  <a:pos x="385" y="83"/>
                </a:cxn>
                <a:cxn ang="0">
                  <a:pos x="396" y="62"/>
                </a:cxn>
                <a:cxn ang="0">
                  <a:pos x="418" y="50"/>
                </a:cxn>
                <a:cxn ang="0">
                  <a:pos x="445" y="52"/>
                </a:cxn>
                <a:cxn ang="0">
                  <a:pos x="463" y="68"/>
                </a:cxn>
                <a:cxn ang="0">
                  <a:pos x="471" y="92"/>
                </a:cxn>
                <a:cxn ang="0">
                  <a:pos x="496" y="75"/>
                </a:cxn>
                <a:cxn ang="0">
                  <a:pos x="512" y="56"/>
                </a:cxn>
                <a:cxn ang="0">
                  <a:pos x="536" y="48"/>
                </a:cxn>
                <a:cxn ang="0">
                  <a:pos x="559" y="56"/>
                </a:cxn>
                <a:cxn ang="0">
                  <a:pos x="575" y="75"/>
                </a:cxn>
                <a:cxn ang="0">
                  <a:pos x="578" y="101"/>
                </a:cxn>
                <a:cxn ang="0">
                  <a:pos x="566" y="122"/>
                </a:cxn>
                <a:cxn ang="0">
                  <a:pos x="545" y="134"/>
                </a:cxn>
                <a:cxn ang="0">
                  <a:pos x="518" y="132"/>
                </a:cxn>
                <a:cxn ang="0">
                  <a:pos x="500" y="116"/>
                </a:cxn>
                <a:cxn ang="0">
                  <a:pos x="492" y="92"/>
                </a:cxn>
                <a:cxn ang="0">
                  <a:pos x="467" y="109"/>
                </a:cxn>
                <a:cxn ang="0">
                  <a:pos x="451" y="128"/>
                </a:cxn>
                <a:cxn ang="0">
                  <a:pos x="427" y="136"/>
                </a:cxn>
                <a:cxn ang="0">
                  <a:pos x="402" y="128"/>
                </a:cxn>
                <a:cxn ang="0">
                  <a:pos x="386" y="109"/>
                </a:cxn>
                <a:cxn ang="0">
                  <a:pos x="361" y="92"/>
                </a:cxn>
                <a:cxn ang="0">
                  <a:pos x="355" y="116"/>
                </a:cxn>
                <a:cxn ang="0">
                  <a:pos x="335" y="132"/>
                </a:cxn>
                <a:cxn ang="0">
                  <a:pos x="309" y="134"/>
                </a:cxn>
                <a:cxn ang="0">
                  <a:pos x="287" y="122"/>
                </a:cxn>
                <a:cxn ang="0">
                  <a:pos x="276" y="101"/>
                </a:cxn>
                <a:cxn ang="0">
                  <a:pos x="252" y="101"/>
                </a:cxn>
                <a:cxn ang="0">
                  <a:pos x="240" y="122"/>
                </a:cxn>
                <a:cxn ang="0">
                  <a:pos x="219" y="134"/>
                </a:cxn>
                <a:cxn ang="0">
                  <a:pos x="192" y="132"/>
                </a:cxn>
                <a:cxn ang="0">
                  <a:pos x="174" y="116"/>
                </a:cxn>
                <a:cxn ang="0">
                  <a:pos x="166" y="92"/>
                </a:cxn>
                <a:cxn ang="0">
                  <a:pos x="141" y="109"/>
                </a:cxn>
                <a:cxn ang="0">
                  <a:pos x="125" y="128"/>
                </a:cxn>
                <a:cxn ang="0">
                  <a:pos x="100" y="136"/>
                </a:cxn>
                <a:cxn ang="0">
                  <a:pos x="76" y="128"/>
                </a:cxn>
                <a:cxn ang="0">
                  <a:pos x="60" y="109"/>
                </a:cxn>
                <a:cxn ang="0">
                  <a:pos x="0" y="92"/>
                </a:cxn>
              </a:cxnLst>
              <a:rect l="0" t="0" r="r" b="b"/>
              <a:pathLst>
                <a:path w="975" h="170">
                  <a:moveTo>
                    <a:pt x="975" y="170"/>
                  </a:moveTo>
                  <a:lnTo>
                    <a:pt x="975" y="0"/>
                  </a:lnTo>
                  <a:lnTo>
                    <a:pt x="0" y="0"/>
                  </a:lnTo>
                  <a:lnTo>
                    <a:pt x="0" y="92"/>
                  </a:lnTo>
                  <a:lnTo>
                    <a:pt x="56" y="92"/>
                  </a:lnTo>
                  <a:lnTo>
                    <a:pt x="58" y="83"/>
                  </a:lnTo>
                  <a:lnTo>
                    <a:pt x="60" y="75"/>
                  </a:lnTo>
                  <a:lnTo>
                    <a:pt x="64" y="68"/>
                  </a:lnTo>
                  <a:lnTo>
                    <a:pt x="70" y="62"/>
                  </a:lnTo>
                  <a:lnTo>
                    <a:pt x="76" y="56"/>
                  </a:lnTo>
                  <a:lnTo>
                    <a:pt x="83" y="52"/>
                  </a:lnTo>
                  <a:lnTo>
                    <a:pt x="91" y="50"/>
                  </a:lnTo>
                  <a:lnTo>
                    <a:pt x="100" y="48"/>
                  </a:lnTo>
                  <a:lnTo>
                    <a:pt x="109" y="50"/>
                  </a:lnTo>
                  <a:lnTo>
                    <a:pt x="117" y="52"/>
                  </a:lnTo>
                  <a:lnTo>
                    <a:pt x="125" y="56"/>
                  </a:lnTo>
                  <a:lnTo>
                    <a:pt x="132" y="62"/>
                  </a:lnTo>
                  <a:lnTo>
                    <a:pt x="137" y="68"/>
                  </a:lnTo>
                  <a:lnTo>
                    <a:pt x="141" y="75"/>
                  </a:lnTo>
                  <a:lnTo>
                    <a:pt x="144" y="83"/>
                  </a:lnTo>
                  <a:lnTo>
                    <a:pt x="145" y="92"/>
                  </a:lnTo>
                  <a:lnTo>
                    <a:pt x="166" y="92"/>
                  </a:lnTo>
                  <a:lnTo>
                    <a:pt x="167" y="83"/>
                  </a:lnTo>
                  <a:lnTo>
                    <a:pt x="170" y="75"/>
                  </a:lnTo>
                  <a:lnTo>
                    <a:pt x="174" y="68"/>
                  </a:lnTo>
                  <a:lnTo>
                    <a:pt x="179" y="62"/>
                  </a:lnTo>
                  <a:lnTo>
                    <a:pt x="186" y="56"/>
                  </a:lnTo>
                  <a:lnTo>
                    <a:pt x="192" y="52"/>
                  </a:lnTo>
                  <a:lnTo>
                    <a:pt x="200" y="50"/>
                  </a:lnTo>
                  <a:lnTo>
                    <a:pt x="210" y="48"/>
                  </a:lnTo>
                  <a:lnTo>
                    <a:pt x="219" y="50"/>
                  </a:lnTo>
                  <a:lnTo>
                    <a:pt x="227" y="52"/>
                  </a:lnTo>
                  <a:lnTo>
                    <a:pt x="233" y="56"/>
                  </a:lnTo>
                  <a:lnTo>
                    <a:pt x="240" y="62"/>
                  </a:lnTo>
                  <a:lnTo>
                    <a:pt x="245" y="68"/>
                  </a:lnTo>
                  <a:lnTo>
                    <a:pt x="249" y="75"/>
                  </a:lnTo>
                  <a:lnTo>
                    <a:pt x="252" y="83"/>
                  </a:lnTo>
                  <a:lnTo>
                    <a:pt x="253" y="92"/>
                  </a:lnTo>
                  <a:lnTo>
                    <a:pt x="274" y="92"/>
                  </a:lnTo>
                  <a:lnTo>
                    <a:pt x="276" y="83"/>
                  </a:lnTo>
                  <a:lnTo>
                    <a:pt x="278" y="75"/>
                  </a:lnTo>
                  <a:lnTo>
                    <a:pt x="282" y="68"/>
                  </a:lnTo>
                  <a:lnTo>
                    <a:pt x="287" y="62"/>
                  </a:lnTo>
                  <a:lnTo>
                    <a:pt x="294" y="56"/>
                  </a:lnTo>
                  <a:lnTo>
                    <a:pt x="301" y="52"/>
                  </a:lnTo>
                  <a:lnTo>
                    <a:pt x="309" y="50"/>
                  </a:lnTo>
                  <a:lnTo>
                    <a:pt x="318" y="48"/>
                  </a:lnTo>
                  <a:lnTo>
                    <a:pt x="327" y="50"/>
                  </a:lnTo>
                  <a:lnTo>
                    <a:pt x="335" y="52"/>
                  </a:lnTo>
                  <a:lnTo>
                    <a:pt x="343" y="56"/>
                  </a:lnTo>
                  <a:lnTo>
                    <a:pt x="349" y="62"/>
                  </a:lnTo>
                  <a:lnTo>
                    <a:pt x="355" y="68"/>
                  </a:lnTo>
                  <a:lnTo>
                    <a:pt x="359" y="75"/>
                  </a:lnTo>
                  <a:lnTo>
                    <a:pt x="360" y="83"/>
                  </a:lnTo>
                  <a:lnTo>
                    <a:pt x="361" y="92"/>
                  </a:lnTo>
                  <a:lnTo>
                    <a:pt x="384" y="92"/>
                  </a:lnTo>
                  <a:lnTo>
                    <a:pt x="385" y="83"/>
                  </a:lnTo>
                  <a:lnTo>
                    <a:pt x="386" y="75"/>
                  </a:lnTo>
                  <a:lnTo>
                    <a:pt x="390" y="68"/>
                  </a:lnTo>
                  <a:lnTo>
                    <a:pt x="396" y="62"/>
                  </a:lnTo>
                  <a:lnTo>
                    <a:pt x="402" y="56"/>
                  </a:lnTo>
                  <a:lnTo>
                    <a:pt x="410" y="52"/>
                  </a:lnTo>
                  <a:lnTo>
                    <a:pt x="418" y="50"/>
                  </a:lnTo>
                  <a:lnTo>
                    <a:pt x="427" y="48"/>
                  </a:lnTo>
                  <a:lnTo>
                    <a:pt x="437" y="50"/>
                  </a:lnTo>
                  <a:lnTo>
                    <a:pt x="445" y="52"/>
                  </a:lnTo>
                  <a:lnTo>
                    <a:pt x="451" y="56"/>
                  </a:lnTo>
                  <a:lnTo>
                    <a:pt x="458" y="62"/>
                  </a:lnTo>
                  <a:lnTo>
                    <a:pt x="463" y="68"/>
                  </a:lnTo>
                  <a:lnTo>
                    <a:pt x="467" y="75"/>
                  </a:lnTo>
                  <a:lnTo>
                    <a:pt x="470" y="83"/>
                  </a:lnTo>
                  <a:lnTo>
                    <a:pt x="471" y="92"/>
                  </a:lnTo>
                  <a:lnTo>
                    <a:pt x="492" y="92"/>
                  </a:lnTo>
                  <a:lnTo>
                    <a:pt x="493" y="83"/>
                  </a:lnTo>
                  <a:lnTo>
                    <a:pt x="496" y="75"/>
                  </a:lnTo>
                  <a:lnTo>
                    <a:pt x="500" y="68"/>
                  </a:lnTo>
                  <a:lnTo>
                    <a:pt x="505" y="62"/>
                  </a:lnTo>
                  <a:lnTo>
                    <a:pt x="512" y="56"/>
                  </a:lnTo>
                  <a:lnTo>
                    <a:pt x="518" y="52"/>
                  </a:lnTo>
                  <a:lnTo>
                    <a:pt x="526" y="50"/>
                  </a:lnTo>
                  <a:lnTo>
                    <a:pt x="536" y="48"/>
                  </a:lnTo>
                  <a:lnTo>
                    <a:pt x="545" y="50"/>
                  </a:lnTo>
                  <a:lnTo>
                    <a:pt x="553" y="52"/>
                  </a:lnTo>
                  <a:lnTo>
                    <a:pt x="559" y="56"/>
                  </a:lnTo>
                  <a:lnTo>
                    <a:pt x="566" y="62"/>
                  </a:lnTo>
                  <a:lnTo>
                    <a:pt x="571" y="68"/>
                  </a:lnTo>
                  <a:lnTo>
                    <a:pt x="575" y="75"/>
                  </a:lnTo>
                  <a:lnTo>
                    <a:pt x="578" y="83"/>
                  </a:lnTo>
                  <a:lnTo>
                    <a:pt x="579" y="92"/>
                  </a:lnTo>
                  <a:lnTo>
                    <a:pt x="578" y="101"/>
                  </a:lnTo>
                  <a:lnTo>
                    <a:pt x="575" y="109"/>
                  </a:lnTo>
                  <a:lnTo>
                    <a:pt x="571" y="116"/>
                  </a:lnTo>
                  <a:lnTo>
                    <a:pt x="566" y="122"/>
                  </a:lnTo>
                  <a:lnTo>
                    <a:pt x="559" y="128"/>
                  </a:lnTo>
                  <a:lnTo>
                    <a:pt x="553" y="132"/>
                  </a:lnTo>
                  <a:lnTo>
                    <a:pt x="545" y="134"/>
                  </a:lnTo>
                  <a:lnTo>
                    <a:pt x="536" y="136"/>
                  </a:lnTo>
                  <a:lnTo>
                    <a:pt x="526" y="134"/>
                  </a:lnTo>
                  <a:lnTo>
                    <a:pt x="518" y="132"/>
                  </a:lnTo>
                  <a:lnTo>
                    <a:pt x="512" y="128"/>
                  </a:lnTo>
                  <a:lnTo>
                    <a:pt x="505" y="122"/>
                  </a:lnTo>
                  <a:lnTo>
                    <a:pt x="500" y="116"/>
                  </a:lnTo>
                  <a:lnTo>
                    <a:pt x="496" y="109"/>
                  </a:lnTo>
                  <a:lnTo>
                    <a:pt x="493" y="101"/>
                  </a:lnTo>
                  <a:lnTo>
                    <a:pt x="492" y="92"/>
                  </a:lnTo>
                  <a:lnTo>
                    <a:pt x="471" y="92"/>
                  </a:lnTo>
                  <a:lnTo>
                    <a:pt x="470" y="101"/>
                  </a:lnTo>
                  <a:lnTo>
                    <a:pt x="467" y="109"/>
                  </a:lnTo>
                  <a:lnTo>
                    <a:pt x="463" y="116"/>
                  </a:lnTo>
                  <a:lnTo>
                    <a:pt x="458" y="122"/>
                  </a:lnTo>
                  <a:lnTo>
                    <a:pt x="451" y="128"/>
                  </a:lnTo>
                  <a:lnTo>
                    <a:pt x="445" y="132"/>
                  </a:lnTo>
                  <a:lnTo>
                    <a:pt x="437" y="134"/>
                  </a:lnTo>
                  <a:lnTo>
                    <a:pt x="427" y="136"/>
                  </a:lnTo>
                  <a:lnTo>
                    <a:pt x="418" y="134"/>
                  </a:lnTo>
                  <a:lnTo>
                    <a:pt x="410" y="132"/>
                  </a:lnTo>
                  <a:lnTo>
                    <a:pt x="402" y="128"/>
                  </a:lnTo>
                  <a:lnTo>
                    <a:pt x="396" y="122"/>
                  </a:lnTo>
                  <a:lnTo>
                    <a:pt x="390" y="116"/>
                  </a:lnTo>
                  <a:lnTo>
                    <a:pt x="386" y="109"/>
                  </a:lnTo>
                  <a:lnTo>
                    <a:pt x="385" y="101"/>
                  </a:lnTo>
                  <a:lnTo>
                    <a:pt x="384" y="92"/>
                  </a:lnTo>
                  <a:lnTo>
                    <a:pt x="361" y="92"/>
                  </a:lnTo>
                  <a:lnTo>
                    <a:pt x="360" y="101"/>
                  </a:lnTo>
                  <a:lnTo>
                    <a:pt x="359" y="109"/>
                  </a:lnTo>
                  <a:lnTo>
                    <a:pt x="355" y="116"/>
                  </a:lnTo>
                  <a:lnTo>
                    <a:pt x="349" y="122"/>
                  </a:lnTo>
                  <a:lnTo>
                    <a:pt x="343" y="128"/>
                  </a:lnTo>
                  <a:lnTo>
                    <a:pt x="335" y="132"/>
                  </a:lnTo>
                  <a:lnTo>
                    <a:pt x="327" y="134"/>
                  </a:lnTo>
                  <a:lnTo>
                    <a:pt x="318" y="136"/>
                  </a:lnTo>
                  <a:lnTo>
                    <a:pt x="309" y="134"/>
                  </a:lnTo>
                  <a:lnTo>
                    <a:pt x="301" y="132"/>
                  </a:lnTo>
                  <a:lnTo>
                    <a:pt x="294" y="128"/>
                  </a:lnTo>
                  <a:lnTo>
                    <a:pt x="287" y="122"/>
                  </a:lnTo>
                  <a:lnTo>
                    <a:pt x="282" y="116"/>
                  </a:lnTo>
                  <a:lnTo>
                    <a:pt x="278" y="109"/>
                  </a:lnTo>
                  <a:lnTo>
                    <a:pt x="276" y="101"/>
                  </a:lnTo>
                  <a:lnTo>
                    <a:pt x="274" y="92"/>
                  </a:lnTo>
                  <a:lnTo>
                    <a:pt x="253" y="92"/>
                  </a:lnTo>
                  <a:lnTo>
                    <a:pt x="252" y="101"/>
                  </a:lnTo>
                  <a:lnTo>
                    <a:pt x="249" y="109"/>
                  </a:lnTo>
                  <a:lnTo>
                    <a:pt x="245" y="116"/>
                  </a:lnTo>
                  <a:lnTo>
                    <a:pt x="240" y="122"/>
                  </a:lnTo>
                  <a:lnTo>
                    <a:pt x="233" y="128"/>
                  </a:lnTo>
                  <a:lnTo>
                    <a:pt x="227" y="132"/>
                  </a:lnTo>
                  <a:lnTo>
                    <a:pt x="219" y="134"/>
                  </a:lnTo>
                  <a:lnTo>
                    <a:pt x="210" y="136"/>
                  </a:lnTo>
                  <a:lnTo>
                    <a:pt x="200" y="134"/>
                  </a:lnTo>
                  <a:lnTo>
                    <a:pt x="192" y="132"/>
                  </a:lnTo>
                  <a:lnTo>
                    <a:pt x="186" y="128"/>
                  </a:lnTo>
                  <a:lnTo>
                    <a:pt x="179" y="122"/>
                  </a:lnTo>
                  <a:lnTo>
                    <a:pt x="174" y="116"/>
                  </a:lnTo>
                  <a:lnTo>
                    <a:pt x="170" y="109"/>
                  </a:lnTo>
                  <a:lnTo>
                    <a:pt x="167" y="101"/>
                  </a:lnTo>
                  <a:lnTo>
                    <a:pt x="166" y="92"/>
                  </a:lnTo>
                  <a:lnTo>
                    <a:pt x="145" y="92"/>
                  </a:lnTo>
                  <a:lnTo>
                    <a:pt x="144" y="101"/>
                  </a:lnTo>
                  <a:lnTo>
                    <a:pt x="141" y="109"/>
                  </a:lnTo>
                  <a:lnTo>
                    <a:pt x="137" y="116"/>
                  </a:lnTo>
                  <a:lnTo>
                    <a:pt x="132" y="122"/>
                  </a:lnTo>
                  <a:lnTo>
                    <a:pt x="125" y="128"/>
                  </a:lnTo>
                  <a:lnTo>
                    <a:pt x="117" y="132"/>
                  </a:lnTo>
                  <a:lnTo>
                    <a:pt x="109" y="134"/>
                  </a:lnTo>
                  <a:lnTo>
                    <a:pt x="100" y="136"/>
                  </a:lnTo>
                  <a:lnTo>
                    <a:pt x="91" y="134"/>
                  </a:lnTo>
                  <a:lnTo>
                    <a:pt x="83" y="132"/>
                  </a:lnTo>
                  <a:lnTo>
                    <a:pt x="76" y="128"/>
                  </a:lnTo>
                  <a:lnTo>
                    <a:pt x="70" y="122"/>
                  </a:lnTo>
                  <a:lnTo>
                    <a:pt x="64" y="116"/>
                  </a:lnTo>
                  <a:lnTo>
                    <a:pt x="60" y="109"/>
                  </a:lnTo>
                  <a:lnTo>
                    <a:pt x="58" y="101"/>
                  </a:lnTo>
                  <a:lnTo>
                    <a:pt x="56" y="92"/>
                  </a:lnTo>
                  <a:lnTo>
                    <a:pt x="0" y="92"/>
                  </a:lnTo>
                  <a:lnTo>
                    <a:pt x="0" y="170"/>
                  </a:lnTo>
                  <a:lnTo>
                    <a:pt x="975" y="1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6"/>
            <p:cNvSpPr>
              <a:spLocks/>
            </p:cNvSpPr>
            <p:nvPr/>
          </p:nvSpPr>
          <p:spPr bwMode="auto">
            <a:xfrm>
              <a:off x="5580732" y="837382"/>
              <a:ext cx="698500" cy="698500"/>
            </a:xfrm>
            <a:custGeom>
              <a:avLst/>
              <a:gdLst/>
              <a:ahLst/>
              <a:cxnLst>
                <a:cxn ang="0">
                  <a:pos x="1162" y="0"/>
                </a:cxn>
                <a:cxn ang="0">
                  <a:pos x="157" y="0"/>
                </a:cxn>
                <a:cxn ang="0">
                  <a:pos x="125" y="3"/>
                </a:cxn>
                <a:cxn ang="0">
                  <a:pos x="96" y="12"/>
                </a:cxn>
                <a:cxn ang="0">
                  <a:pos x="69" y="28"/>
                </a:cxn>
                <a:cxn ang="0">
                  <a:pos x="46" y="46"/>
                </a:cxn>
                <a:cxn ang="0">
                  <a:pos x="26" y="70"/>
                </a:cxn>
                <a:cxn ang="0">
                  <a:pos x="12" y="96"/>
                </a:cxn>
                <a:cxn ang="0">
                  <a:pos x="3" y="127"/>
                </a:cxn>
                <a:cxn ang="0">
                  <a:pos x="0" y="158"/>
                </a:cxn>
                <a:cxn ang="0">
                  <a:pos x="0" y="948"/>
                </a:cxn>
                <a:cxn ang="0">
                  <a:pos x="135" y="948"/>
                </a:cxn>
                <a:cxn ang="0">
                  <a:pos x="135" y="870"/>
                </a:cxn>
                <a:cxn ang="0">
                  <a:pos x="137" y="858"/>
                </a:cxn>
                <a:cxn ang="0">
                  <a:pos x="144" y="849"/>
                </a:cxn>
                <a:cxn ang="0">
                  <a:pos x="154" y="842"/>
                </a:cxn>
                <a:cxn ang="0">
                  <a:pos x="166" y="840"/>
                </a:cxn>
                <a:cxn ang="0">
                  <a:pos x="1203" y="840"/>
                </a:cxn>
                <a:cxn ang="0">
                  <a:pos x="1214" y="842"/>
                </a:cxn>
                <a:cxn ang="0">
                  <a:pos x="1225" y="849"/>
                </a:cxn>
                <a:cxn ang="0">
                  <a:pos x="1232" y="858"/>
                </a:cxn>
                <a:cxn ang="0">
                  <a:pos x="1234" y="870"/>
                </a:cxn>
                <a:cxn ang="0">
                  <a:pos x="1234" y="1102"/>
                </a:cxn>
                <a:cxn ang="0">
                  <a:pos x="1232" y="1114"/>
                </a:cxn>
                <a:cxn ang="0">
                  <a:pos x="1225" y="1123"/>
                </a:cxn>
                <a:cxn ang="0">
                  <a:pos x="1214" y="1130"/>
                </a:cxn>
                <a:cxn ang="0">
                  <a:pos x="1203" y="1133"/>
                </a:cxn>
                <a:cxn ang="0">
                  <a:pos x="166" y="1133"/>
                </a:cxn>
                <a:cxn ang="0">
                  <a:pos x="154" y="1130"/>
                </a:cxn>
                <a:cxn ang="0">
                  <a:pos x="144" y="1123"/>
                </a:cxn>
                <a:cxn ang="0">
                  <a:pos x="137" y="1114"/>
                </a:cxn>
                <a:cxn ang="0">
                  <a:pos x="135" y="1102"/>
                </a:cxn>
                <a:cxn ang="0">
                  <a:pos x="135" y="1010"/>
                </a:cxn>
                <a:cxn ang="0">
                  <a:pos x="0" y="1010"/>
                </a:cxn>
                <a:cxn ang="0">
                  <a:pos x="0" y="1163"/>
                </a:cxn>
                <a:cxn ang="0">
                  <a:pos x="3" y="1195"/>
                </a:cxn>
                <a:cxn ang="0">
                  <a:pos x="12" y="1224"/>
                </a:cxn>
                <a:cxn ang="0">
                  <a:pos x="26" y="1250"/>
                </a:cxn>
                <a:cxn ang="0">
                  <a:pos x="46" y="1274"/>
                </a:cxn>
                <a:cxn ang="0">
                  <a:pos x="69" y="1292"/>
                </a:cxn>
                <a:cxn ang="0">
                  <a:pos x="96" y="1308"/>
                </a:cxn>
                <a:cxn ang="0">
                  <a:pos x="125" y="1317"/>
                </a:cxn>
                <a:cxn ang="0">
                  <a:pos x="157" y="1320"/>
                </a:cxn>
                <a:cxn ang="0">
                  <a:pos x="1162" y="1320"/>
                </a:cxn>
                <a:cxn ang="0">
                  <a:pos x="1193" y="1317"/>
                </a:cxn>
                <a:cxn ang="0">
                  <a:pos x="1224" y="1308"/>
                </a:cxn>
                <a:cxn ang="0">
                  <a:pos x="1250" y="1292"/>
                </a:cxn>
                <a:cxn ang="0">
                  <a:pos x="1274" y="1274"/>
                </a:cxn>
                <a:cxn ang="0">
                  <a:pos x="1292" y="1250"/>
                </a:cxn>
                <a:cxn ang="0">
                  <a:pos x="1308" y="1224"/>
                </a:cxn>
                <a:cxn ang="0">
                  <a:pos x="1317" y="1195"/>
                </a:cxn>
                <a:cxn ang="0">
                  <a:pos x="1320" y="1163"/>
                </a:cxn>
                <a:cxn ang="0">
                  <a:pos x="1320" y="158"/>
                </a:cxn>
                <a:cxn ang="0">
                  <a:pos x="1317" y="127"/>
                </a:cxn>
                <a:cxn ang="0">
                  <a:pos x="1308" y="96"/>
                </a:cxn>
                <a:cxn ang="0">
                  <a:pos x="1292" y="70"/>
                </a:cxn>
                <a:cxn ang="0">
                  <a:pos x="1274" y="46"/>
                </a:cxn>
                <a:cxn ang="0">
                  <a:pos x="1250" y="28"/>
                </a:cxn>
                <a:cxn ang="0">
                  <a:pos x="1224" y="12"/>
                </a:cxn>
                <a:cxn ang="0">
                  <a:pos x="1193" y="3"/>
                </a:cxn>
                <a:cxn ang="0">
                  <a:pos x="1162" y="0"/>
                </a:cxn>
              </a:cxnLst>
              <a:rect l="0" t="0" r="r" b="b"/>
              <a:pathLst>
                <a:path w="1320" h="1320">
                  <a:moveTo>
                    <a:pt x="1162" y="0"/>
                  </a:moveTo>
                  <a:lnTo>
                    <a:pt x="157" y="0"/>
                  </a:lnTo>
                  <a:lnTo>
                    <a:pt x="125" y="3"/>
                  </a:lnTo>
                  <a:lnTo>
                    <a:pt x="96" y="12"/>
                  </a:lnTo>
                  <a:lnTo>
                    <a:pt x="69" y="28"/>
                  </a:lnTo>
                  <a:lnTo>
                    <a:pt x="46" y="46"/>
                  </a:lnTo>
                  <a:lnTo>
                    <a:pt x="26" y="70"/>
                  </a:lnTo>
                  <a:lnTo>
                    <a:pt x="12" y="96"/>
                  </a:lnTo>
                  <a:lnTo>
                    <a:pt x="3" y="127"/>
                  </a:lnTo>
                  <a:lnTo>
                    <a:pt x="0" y="158"/>
                  </a:lnTo>
                  <a:lnTo>
                    <a:pt x="0" y="948"/>
                  </a:lnTo>
                  <a:lnTo>
                    <a:pt x="135" y="948"/>
                  </a:lnTo>
                  <a:lnTo>
                    <a:pt x="135" y="870"/>
                  </a:lnTo>
                  <a:lnTo>
                    <a:pt x="137" y="858"/>
                  </a:lnTo>
                  <a:lnTo>
                    <a:pt x="144" y="849"/>
                  </a:lnTo>
                  <a:lnTo>
                    <a:pt x="154" y="842"/>
                  </a:lnTo>
                  <a:lnTo>
                    <a:pt x="166" y="840"/>
                  </a:lnTo>
                  <a:lnTo>
                    <a:pt x="1203" y="840"/>
                  </a:lnTo>
                  <a:lnTo>
                    <a:pt x="1214" y="842"/>
                  </a:lnTo>
                  <a:lnTo>
                    <a:pt x="1225" y="849"/>
                  </a:lnTo>
                  <a:lnTo>
                    <a:pt x="1232" y="858"/>
                  </a:lnTo>
                  <a:lnTo>
                    <a:pt x="1234" y="870"/>
                  </a:lnTo>
                  <a:lnTo>
                    <a:pt x="1234" y="1102"/>
                  </a:lnTo>
                  <a:lnTo>
                    <a:pt x="1232" y="1114"/>
                  </a:lnTo>
                  <a:lnTo>
                    <a:pt x="1225" y="1123"/>
                  </a:lnTo>
                  <a:lnTo>
                    <a:pt x="1214" y="1130"/>
                  </a:lnTo>
                  <a:lnTo>
                    <a:pt x="1203" y="1133"/>
                  </a:lnTo>
                  <a:lnTo>
                    <a:pt x="166" y="1133"/>
                  </a:lnTo>
                  <a:lnTo>
                    <a:pt x="154" y="1130"/>
                  </a:lnTo>
                  <a:lnTo>
                    <a:pt x="144" y="1123"/>
                  </a:lnTo>
                  <a:lnTo>
                    <a:pt x="137" y="1114"/>
                  </a:lnTo>
                  <a:lnTo>
                    <a:pt x="135" y="1102"/>
                  </a:lnTo>
                  <a:lnTo>
                    <a:pt x="135" y="1010"/>
                  </a:lnTo>
                  <a:lnTo>
                    <a:pt x="0" y="1010"/>
                  </a:lnTo>
                  <a:lnTo>
                    <a:pt x="0" y="1163"/>
                  </a:lnTo>
                  <a:lnTo>
                    <a:pt x="3" y="1195"/>
                  </a:lnTo>
                  <a:lnTo>
                    <a:pt x="12" y="1224"/>
                  </a:lnTo>
                  <a:lnTo>
                    <a:pt x="26" y="1250"/>
                  </a:lnTo>
                  <a:lnTo>
                    <a:pt x="46" y="1274"/>
                  </a:lnTo>
                  <a:lnTo>
                    <a:pt x="69" y="1292"/>
                  </a:lnTo>
                  <a:lnTo>
                    <a:pt x="96" y="1308"/>
                  </a:lnTo>
                  <a:lnTo>
                    <a:pt x="125" y="1317"/>
                  </a:lnTo>
                  <a:lnTo>
                    <a:pt x="157" y="1320"/>
                  </a:lnTo>
                  <a:lnTo>
                    <a:pt x="1162" y="1320"/>
                  </a:lnTo>
                  <a:lnTo>
                    <a:pt x="1193" y="1317"/>
                  </a:lnTo>
                  <a:lnTo>
                    <a:pt x="1224" y="1308"/>
                  </a:lnTo>
                  <a:lnTo>
                    <a:pt x="1250" y="1292"/>
                  </a:lnTo>
                  <a:lnTo>
                    <a:pt x="1274" y="1274"/>
                  </a:lnTo>
                  <a:lnTo>
                    <a:pt x="1292" y="1250"/>
                  </a:lnTo>
                  <a:lnTo>
                    <a:pt x="1308" y="1224"/>
                  </a:lnTo>
                  <a:lnTo>
                    <a:pt x="1317" y="1195"/>
                  </a:lnTo>
                  <a:lnTo>
                    <a:pt x="1320" y="1163"/>
                  </a:lnTo>
                  <a:lnTo>
                    <a:pt x="1320" y="158"/>
                  </a:lnTo>
                  <a:lnTo>
                    <a:pt x="1317" y="127"/>
                  </a:lnTo>
                  <a:lnTo>
                    <a:pt x="1308" y="96"/>
                  </a:lnTo>
                  <a:lnTo>
                    <a:pt x="1292" y="70"/>
                  </a:lnTo>
                  <a:lnTo>
                    <a:pt x="1274" y="46"/>
                  </a:lnTo>
                  <a:lnTo>
                    <a:pt x="1250" y="28"/>
                  </a:lnTo>
                  <a:lnTo>
                    <a:pt x="1224" y="12"/>
                  </a:lnTo>
                  <a:lnTo>
                    <a:pt x="1193" y="3"/>
                  </a:lnTo>
                  <a:lnTo>
                    <a:pt x="11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580112" y="908720"/>
              <a:ext cx="720080" cy="3356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>
                  <a:solidFill>
                    <a:schemeClr val="bg1"/>
                  </a:solidFill>
                </a:rPr>
                <a:t>Switch/Router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795" y="2233296"/>
            <a:ext cx="1723715" cy="129278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5772" y="3182132"/>
            <a:ext cx="1723715" cy="1292786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1753644" y="3225260"/>
            <a:ext cx="5799551" cy="695387"/>
          </a:xfrm>
          <a:custGeom>
            <a:avLst/>
            <a:gdLst>
              <a:gd name="connsiteX0" fmla="*/ 5799551 w 5799551"/>
              <a:gd name="connsiteY0" fmla="*/ 632756 h 695387"/>
              <a:gd name="connsiteX1" fmla="*/ 5724394 w 5799551"/>
              <a:gd name="connsiteY1" fmla="*/ 682861 h 695387"/>
              <a:gd name="connsiteX2" fmla="*/ 5686816 w 5799551"/>
              <a:gd name="connsiteY2" fmla="*/ 695387 h 695387"/>
              <a:gd name="connsiteX3" fmla="*/ 3933172 w 5799551"/>
              <a:gd name="connsiteY3" fmla="*/ 682861 h 695387"/>
              <a:gd name="connsiteX4" fmla="*/ 3757808 w 5799551"/>
              <a:gd name="connsiteY4" fmla="*/ 670335 h 695387"/>
              <a:gd name="connsiteX5" fmla="*/ 3720230 w 5799551"/>
              <a:gd name="connsiteY5" fmla="*/ 657808 h 695387"/>
              <a:gd name="connsiteX6" fmla="*/ 3670126 w 5799551"/>
              <a:gd name="connsiteY6" fmla="*/ 645282 h 695387"/>
              <a:gd name="connsiteX7" fmla="*/ 3219189 w 5799551"/>
              <a:gd name="connsiteY7" fmla="*/ 607704 h 695387"/>
              <a:gd name="connsiteX8" fmla="*/ 3169085 w 5799551"/>
              <a:gd name="connsiteY8" fmla="*/ 595178 h 695387"/>
              <a:gd name="connsiteX9" fmla="*/ 3106455 w 5799551"/>
              <a:gd name="connsiteY9" fmla="*/ 582652 h 695387"/>
              <a:gd name="connsiteX10" fmla="*/ 2968668 w 5799551"/>
              <a:gd name="connsiteY10" fmla="*/ 557600 h 695387"/>
              <a:gd name="connsiteX11" fmla="*/ 2931090 w 5799551"/>
              <a:gd name="connsiteY11" fmla="*/ 545074 h 695387"/>
              <a:gd name="connsiteX12" fmla="*/ 2580361 w 5799551"/>
              <a:gd name="connsiteY12" fmla="*/ 507496 h 695387"/>
              <a:gd name="connsiteX13" fmla="*/ 2141951 w 5799551"/>
              <a:gd name="connsiteY13" fmla="*/ 482444 h 695387"/>
              <a:gd name="connsiteX14" fmla="*/ 1653435 w 5799551"/>
              <a:gd name="connsiteY14" fmla="*/ 457392 h 695387"/>
              <a:gd name="connsiteX15" fmla="*/ 1565753 w 5799551"/>
              <a:gd name="connsiteY15" fmla="*/ 444866 h 695387"/>
              <a:gd name="connsiteX16" fmla="*/ 1302707 w 5799551"/>
              <a:gd name="connsiteY16" fmla="*/ 432340 h 695387"/>
              <a:gd name="connsiteX17" fmla="*/ 1265129 w 5799551"/>
              <a:gd name="connsiteY17" fmla="*/ 419814 h 695387"/>
              <a:gd name="connsiteX18" fmla="*/ 1052186 w 5799551"/>
              <a:gd name="connsiteY18" fmla="*/ 394762 h 695387"/>
              <a:gd name="connsiteX19" fmla="*/ 926926 w 5799551"/>
              <a:gd name="connsiteY19" fmla="*/ 357184 h 695387"/>
              <a:gd name="connsiteX20" fmla="*/ 801666 w 5799551"/>
              <a:gd name="connsiteY20" fmla="*/ 332132 h 695387"/>
              <a:gd name="connsiteX21" fmla="*/ 688931 w 5799551"/>
              <a:gd name="connsiteY21" fmla="*/ 307080 h 695387"/>
              <a:gd name="connsiteX22" fmla="*/ 601249 w 5799551"/>
              <a:gd name="connsiteY22" fmla="*/ 294554 h 695387"/>
              <a:gd name="connsiteX23" fmla="*/ 551145 w 5799551"/>
              <a:gd name="connsiteY23" fmla="*/ 269502 h 695387"/>
              <a:gd name="connsiteX24" fmla="*/ 513567 w 5799551"/>
              <a:gd name="connsiteY24" fmla="*/ 231924 h 695387"/>
              <a:gd name="connsiteX25" fmla="*/ 438411 w 5799551"/>
              <a:gd name="connsiteY25" fmla="*/ 206872 h 695387"/>
              <a:gd name="connsiteX26" fmla="*/ 400833 w 5799551"/>
              <a:gd name="connsiteY26" fmla="*/ 194345 h 695387"/>
              <a:gd name="connsiteX27" fmla="*/ 363255 w 5799551"/>
              <a:gd name="connsiteY27" fmla="*/ 181819 h 695387"/>
              <a:gd name="connsiteX28" fmla="*/ 313151 w 5799551"/>
              <a:gd name="connsiteY28" fmla="*/ 119189 h 695387"/>
              <a:gd name="connsiteX29" fmla="*/ 212942 w 5799551"/>
              <a:gd name="connsiteY29" fmla="*/ 31507 h 695387"/>
              <a:gd name="connsiteX30" fmla="*/ 137786 w 5799551"/>
              <a:gd name="connsiteY30" fmla="*/ 6455 h 695387"/>
              <a:gd name="connsiteX31" fmla="*/ 0 w 5799551"/>
              <a:gd name="connsiteY31" fmla="*/ 6455 h 695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799551" h="695387">
                <a:moveTo>
                  <a:pt x="5799551" y="632756"/>
                </a:moveTo>
                <a:cubicBezTo>
                  <a:pt x="5774499" y="649458"/>
                  <a:pt x="5750714" y="668239"/>
                  <a:pt x="5724394" y="682861"/>
                </a:cubicBezTo>
                <a:cubicBezTo>
                  <a:pt x="5712852" y="689273"/>
                  <a:pt x="5700020" y="695387"/>
                  <a:pt x="5686816" y="695387"/>
                </a:cubicBezTo>
                <a:lnTo>
                  <a:pt x="3933172" y="682861"/>
                </a:lnTo>
                <a:cubicBezTo>
                  <a:pt x="3874717" y="678686"/>
                  <a:pt x="3816010" y="677183"/>
                  <a:pt x="3757808" y="670335"/>
                </a:cubicBezTo>
                <a:cubicBezTo>
                  <a:pt x="3744695" y="668792"/>
                  <a:pt x="3732926" y="661435"/>
                  <a:pt x="3720230" y="657808"/>
                </a:cubicBezTo>
                <a:cubicBezTo>
                  <a:pt x="3703677" y="653078"/>
                  <a:pt x="3687223" y="647293"/>
                  <a:pt x="3670126" y="645282"/>
                </a:cubicBezTo>
                <a:cubicBezTo>
                  <a:pt x="3520285" y="627654"/>
                  <a:pt x="3368275" y="632552"/>
                  <a:pt x="3219189" y="607704"/>
                </a:cubicBezTo>
                <a:cubicBezTo>
                  <a:pt x="3202208" y="604874"/>
                  <a:pt x="3185890" y="598913"/>
                  <a:pt x="3169085" y="595178"/>
                </a:cubicBezTo>
                <a:cubicBezTo>
                  <a:pt x="3148302" y="590560"/>
                  <a:pt x="3127402" y="586460"/>
                  <a:pt x="3106455" y="582652"/>
                </a:cubicBezTo>
                <a:cubicBezTo>
                  <a:pt x="3065504" y="575206"/>
                  <a:pt x="3009925" y="567914"/>
                  <a:pt x="2968668" y="557600"/>
                </a:cubicBezTo>
                <a:cubicBezTo>
                  <a:pt x="2955859" y="554398"/>
                  <a:pt x="2944132" y="547133"/>
                  <a:pt x="2931090" y="545074"/>
                </a:cubicBezTo>
                <a:cubicBezTo>
                  <a:pt x="2770777" y="519761"/>
                  <a:pt x="2730561" y="521150"/>
                  <a:pt x="2580361" y="507496"/>
                </a:cubicBezTo>
                <a:cubicBezTo>
                  <a:pt x="2310221" y="482938"/>
                  <a:pt x="2598932" y="500723"/>
                  <a:pt x="2141951" y="482444"/>
                </a:cubicBezTo>
                <a:cubicBezTo>
                  <a:pt x="1944965" y="433198"/>
                  <a:pt x="2151937" y="481130"/>
                  <a:pt x="1653435" y="457392"/>
                </a:cubicBezTo>
                <a:cubicBezTo>
                  <a:pt x="1623944" y="455988"/>
                  <a:pt x="1595202" y="446970"/>
                  <a:pt x="1565753" y="444866"/>
                </a:cubicBezTo>
                <a:cubicBezTo>
                  <a:pt x="1478195" y="438612"/>
                  <a:pt x="1390389" y="436515"/>
                  <a:pt x="1302707" y="432340"/>
                </a:cubicBezTo>
                <a:cubicBezTo>
                  <a:pt x="1290181" y="428165"/>
                  <a:pt x="1277938" y="423016"/>
                  <a:pt x="1265129" y="419814"/>
                </a:cubicBezTo>
                <a:cubicBezTo>
                  <a:pt x="1186777" y="400226"/>
                  <a:pt x="1144414" y="402448"/>
                  <a:pt x="1052186" y="394762"/>
                </a:cubicBezTo>
                <a:cubicBezTo>
                  <a:pt x="995544" y="375881"/>
                  <a:pt x="979932" y="368542"/>
                  <a:pt x="926926" y="357184"/>
                </a:cubicBezTo>
                <a:cubicBezTo>
                  <a:pt x="885291" y="348262"/>
                  <a:pt x="842975" y="342459"/>
                  <a:pt x="801666" y="332132"/>
                </a:cubicBezTo>
                <a:cubicBezTo>
                  <a:pt x="756626" y="320872"/>
                  <a:pt x="736636" y="315031"/>
                  <a:pt x="688931" y="307080"/>
                </a:cubicBezTo>
                <a:cubicBezTo>
                  <a:pt x="659809" y="302226"/>
                  <a:pt x="630476" y="298729"/>
                  <a:pt x="601249" y="294554"/>
                </a:cubicBezTo>
                <a:cubicBezTo>
                  <a:pt x="584548" y="286203"/>
                  <a:pt x="566340" y="280355"/>
                  <a:pt x="551145" y="269502"/>
                </a:cubicBezTo>
                <a:cubicBezTo>
                  <a:pt x="536730" y="259206"/>
                  <a:pt x="529052" y="240527"/>
                  <a:pt x="513567" y="231924"/>
                </a:cubicBezTo>
                <a:cubicBezTo>
                  <a:pt x="490483" y="219100"/>
                  <a:pt x="463463" y="215223"/>
                  <a:pt x="438411" y="206872"/>
                </a:cubicBezTo>
                <a:lnTo>
                  <a:pt x="400833" y="194345"/>
                </a:lnTo>
                <a:lnTo>
                  <a:pt x="363255" y="181819"/>
                </a:lnTo>
                <a:cubicBezTo>
                  <a:pt x="265415" y="116592"/>
                  <a:pt x="373656" y="199861"/>
                  <a:pt x="313151" y="119189"/>
                </a:cubicBezTo>
                <a:cubicBezTo>
                  <a:pt x="297823" y="98752"/>
                  <a:pt x="245538" y="45994"/>
                  <a:pt x="212942" y="31507"/>
                </a:cubicBezTo>
                <a:cubicBezTo>
                  <a:pt x="188811" y="20782"/>
                  <a:pt x="162838" y="14806"/>
                  <a:pt x="137786" y="6455"/>
                </a:cubicBezTo>
                <a:cubicBezTo>
                  <a:pt x="94214" y="-8069"/>
                  <a:pt x="45929" y="6455"/>
                  <a:pt x="0" y="645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Freeform 5"/>
          <p:cNvSpPr/>
          <p:nvPr/>
        </p:nvSpPr>
        <p:spPr>
          <a:xfrm>
            <a:off x="1766170" y="2617940"/>
            <a:ext cx="1215025" cy="651353"/>
          </a:xfrm>
          <a:custGeom>
            <a:avLst/>
            <a:gdLst>
              <a:gd name="connsiteX0" fmla="*/ 1215025 w 1215025"/>
              <a:gd name="connsiteY0" fmla="*/ 0 h 651353"/>
              <a:gd name="connsiteX1" fmla="*/ 1114816 w 1215025"/>
              <a:gd name="connsiteY1" fmla="*/ 62630 h 651353"/>
              <a:gd name="connsiteX2" fmla="*/ 1027134 w 1215025"/>
              <a:gd name="connsiteY2" fmla="*/ 125260 h 651353"/>
              <a:gd name="connsiteX3" fmla="*/ 901874 w 1215025"/>
              <a:gd name="connsiteY3" fmla="*/ 175364 h 651353"/>
              <a:gd name="connsiteX4" fmla="*/ 839244 w 1215025"/>
              <a:gd name="connsiteY4" fmla="*/ 212942 h 651353"/>
              <a:gd name="connsiteX5" fmla="*/ 764088 w 1215025"/>
              <a:gd name="connsiteY5" fmla="*/ 225468 h 651353"/>
              <a:gd name="connsiteX6" fmla="*/ 688931 w 1215025"/>
              <a:gd name="connsiteY6" fmla="*/ 250520 h 651353"/>
              <a:gd name="connsiteX7" fmla="*/ 613775 w 1215025"/>
              <a:gd name="connsiteY7" fmla="*/ 288098 h 651353"/>
              <a:gd name="connsiteX8" fmla="*/ 551145 w 1215025"/>
              <a:gd name="connsiteY8" fmla="*/ 313150 h 651353"/>
              <a:gd name="connsiteX9" fmla="*/ 501041 w 1215025"/>
              <a:gd name="connsiteY9" fmla="*/ 338202 h 651353"/>
              <a:gd name="connsiteX10" fmla="*/ 425885 w 1215025"/>
              <a:gd name="connsiteY10" fmla="*/ 350728 h 651353"/>
              <a:gd name="connsiteX11" fmla="*/ 325677 w 1215025"/>
              <a:gd name="connsiteY11" fmla="*/ 400833 h 651353"/>
              <a:gd name="connsiteX12" fmla="*/ 250520 w 1215025"/>
              <a:gd name="connsiteY12" fmla="*/ 438411 h 651353"/>
              <a:gd name="connsiteX13" fmla="*/ 200416 w 1215025"/>
              <a:gd name="connsiteY13" fmla="*/ 450937 h 651353"/>
              <a:gd name="connsiteX14" fmla="*/ 125260 w 1215025"/>
              <a:gd name="connsiteY14" fmla="*/ 475989 h 651353"/>
              <a:gd name="connsiteX15" fmla="*/ 37578 w 1215025"/>
              <a:gd name="connsiteY15" fmla="*/ 588723 h 651353"/>
              <a:gd name="connsiteX16" fmla="*/ 0 w 1215025"/>
              <a:gd name="connsiteY16" fmla="*/ 651353 h 651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5025" h="651353">
                <a:moveTo>
                  <a:pt x="1215025" y="0"/>
                </a:moveTo>
                <a:cubicBezTo>
                  <a:pt x="1178454" y="21942"/>
                  <a:pt x="1148555" y="38530"/>
                  <a:pt x="1114816" y="62630"/>
                </a:cubicBezTo>
                <a:cubicBezTo>
                  <a:pt x="1107196" y="68073"/>
                  <a:pt x="1042762" y="118314"/>
                  <a:pt x="1027134" y="125260"/>
                </a:cubicBezTo>
                <a:cubicBezTo>
                  <a:pt x="893523" y="184643"/>
                  <a:pt x="1004405" y="118402"/>
                  <a:pt x="901874" y="175364"/>
                </a:cubicBezTo>
                <a:cubicBezTo>
                  <a:pt x="880592" y="187188"/>
                  <a:pt x="862124" y="204622"/>
                  <a:pt x="839244" y="212942"/>
                </a:cubicBezTo>
                <a:cubicBezTo>
                  <a:pt x="815376" y="221621"/>
                  <a:pt x="788727" y="219308"/>
                  <a:pt x="764088" y="225468"/>
                </a:cubicBezTo>
                <a:cubicBezTo>
                  <a:pt x="738469" y="231873"/>
                  <a:pt x="713307" y="240363"/>
                  <a:pt x="688931" y="250520"/>
                </a:cubicBezTo>
                <a:cubicBezTo>
                  <a:pt x="663077" y="261293"/>
                  <a:pt x="639273" y="276508"/>
                  <a:pt x="613775" y="288098"/>
                </a:cubicBezTo>
                <a:cubicBezTo>
                  <a:pt x="593306" y="297402"/>
                  <a:pt x="571692" y="304018"/>
                  <a:pt x="551145" y="313150"/>
                </a:cubicBezTo>
                <a:cubicBezTo>
                  <a:pt x="534082" y="320734"/>
                  <a:pt x="518926" y="332836"/>
                  <a:pt x="501041" y="338202"/>
                </a:cubicBezTo>
                <a:cubicBezTo>
                  <a:pt x="476715" y="345500"/>
                  <a:pt x="450937" y="346553"/>
                  <a:pt x="425885" y="350728"/>
                </a:cubicBezTo>
                <a:lnTo>
                  <a:pt x="325677" y="400833"/>
                </a:lnTo>
                <a:cubicBezTo>
                  <a:pt x="252487" y="437429"/>
                  <a:pt x="323978" y="417423"/>
                  <a:pt x="250520" y="438411"/>
                </a:cubicBezTo>
                <a:cubicBezTo>
                  <a:pt x="233967" y="443140"/>
                  <a:pt x="216905" y="445990"/>
                  <a:pt x="200416" y="450937"/>
                </a:cubicBezTo>
                <a:cubicBezTo>
                  <a:pt x="175123" y="458525"/>
                  <a:pt x="125260" y="475989"/>
                  <a:pt x="125260" y="475989"/>
                </a:cubicBezTo>
                <a:cubicBezTo>
                  <a:pt x="66392" y="534857"/>
                  <a:pt x="97508" y="498828"/>
                  <a:pt x="37578" y="588723"/>
                </a:cubicBezTo>
                <a:cubicBezTo>
                  <a:pt x="-27464" y="686286"/>
                  <a:pt x="78020" y="573333"/>
                  <a:pt x="0" y="65135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Client server</a:t>
            </a:r>
            <a:endParaRPr lang="en-US" dirty="0"/>
          </a:p>
        </p:txBody>
      </p:sp>
      <p:pic>
        <p:nvPicPr>
          <p:cNvPr id="3" name="Picture 2" descr="C:\Users\tlochery.EMMAUS\AppData\Local\Microsoft\Windows\Temporary Internet Files\Content.IE5\RP9D44Z2\MC9001974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28022" y="2662917"/>
            <a:ext cx="1225076" cy="1728192"/>
          </a:xfrm>
          <a:prstGeom prst="rect">
            <a:avLst/>
          </a:prstGeom>
          <a:noFill/>
        </p:spPr>
      </p:pic>
      <p:pic>
        <p:nvPicPr>
          <p:cNvPr id="4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559" y="2806045"/>
            <a:ext cx="764904" cy="764904"/>
          </a:xfrm>
          <a:prstGeom prst="rect">
            <a:avLst/>
          </a:prstGeom>
          <a:noFill/>
        </p:spPr>
      </p:pic>
      <p:pic>
        <p:nvPicPr>
          <p:cNvPr id="5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46367" y="2671797"/>
            <a:ext cx="850404" cy="850404"/>
          </a:xfrm>
          <a:prstGeom prst="rect">
            <a:avLst/>
          </a:prstGeom>
          <a:noFill/>
        </p:spPr>
      </p:pic>
      <p:grpSp>
        <p:nvGrpSpPr>
          <p:cNvPr id="7" name="Group 6"/>
          <p:cNvGrpSpPr/>
          <p:nvPr/>
        </p:nvGrpSpPr>
        <p:grpSpPr>
          <a:xfrm>
            <a:off x="82271" y="1762229"/>
            <a:ext cx="864096" cy="1008112"/>
            <a:chOff x="4355976" y="2564904"/>
            <a:chExt cx="864096" cy="1008112"/>
          </a:xfrm>
        </p:grpSpPr>
        <p:sp>
          <p:nvSpPr>
            <p:cNvPr id="8" name="Webpage"/>
            <p:cNvSpPr>
              <a:spLocks noEditPoints="1" noChangeArrowheads="1"/>
            </p:cNvSpPr>
            <p:nvPr/>
          </p:nvSpPr>
          <p:spPr bwMode="auto">
            <a:xfrm>
              <a:off x="4355976" y="2564904"/>
              <a:ext cx="864096" cy="1008112"/>
            </a:xfrm>
            <a:custGeom>
              <a:avLst/>
              <a:gdLst>
                <a:gd name="T0" fmla="*/ 5187 w 21600"/>
                <a:gd name="T1" fmla="*/ 21600 h 21600"/>
                <a:gd name="T2" fmla="*/ 0 w 21600"/>
                <a:gd name="T3" fmla="*/ 17509 h 21600"/>
                <a:gd name="T4" fmla="*/ 21600 w 21600"/>
                <a:gd name="T5" fmla="*/ 0 h 21600"/>
                <a:gd name="T6" fmla="*/ 0 w 21600"/>
                <a:gd name="T7" fmla="*/ 0 h 21600"/>
                <a:gd name="T8" fmla="*/ 10800 w 21600"/>
                <a:gd name="T9" fmla="*/ 0 h 21600"/>
                <a:gd name="T10" fmla="*/ 21600 w 21600"/>
                <a:gd name="T11" fmla="*/ 0 h 21600"/>
                <a:gd name="T12" fmla="*/ 21600 w 21600"/>
                <a:gd name="T13" fmla="*/ 10800 h 21600"/>
                <a:gd name="T14" fmla="*/ 21600 w 21600"/>
                <a:gd name="T15" fmla="*/ 21600 h 21600"/>
                <a:gd name="T16" fmla="*/ 10800 w 21600"/>
                <a:gd name="T17" fmla="*/ 21600 h 21600"/>
                <a:gd name="T18" fmla="*/ 0 w 21600"/>
                <a:gd name="T19" fmla="*/ 10800 h 21600"/>
                <a:gd name="T20" fmla="*/ 1955 w 21600"/>
                <a:gd name="T21" fmla="*/ 12829 h 21600"/>
                <a:gd name="T22" fmla="*/ 19814 w 21600"/>
                <a:gd name="T23" fmla="*/ 2074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 extrusionOk="0">
                  <a:moveTo>
                    <a:pt x="9184" y="949"/>
                  </a:moveTo>
                  <a:lnTo>
                    <a:pt x="9758" y="1309"/>
                  </a:lnTo>
                  <a:lnTo>
                    <a:pt x="11544" y="1292"/>
                  </a:lnTo>
                  <a:lnTo>
                    <a:pt x="12437" y="1292"/>
                  </a:lnTo>
                  <a:lnTo>
                    <a:pt x="13414" y="1161"/>
                  </a:lnTo>
                  <a:lnTo>
                    <a:pt x="13648" y="1243"/>
                  </a:lnTo>
                  <a:lnTo>
                    <a:pt x="13542" y="1390"/>
                  </a:lnTo>
                  <a:lnTo>
                    <a:pt x="13967" y="1849"/>
                  </a:lnTo>
                  <a:lnTo>
                    <a:pt x="14562" y="2520"/>
                  </a:lnTo>
                  <a:lnTo>
                    <a:pt x="14669" y="3223"/>
                  </a:lnTo>
                  <a:lnTo>
                    <a:pt x="14796" y="3518"/>
                  </a:lnTo>
                  <a:lnTo>
                    <a:pt x="15264" y="3665"/>
                  </a:lnTo>
                  <a:lnTo>
                    <a:pt x="15753" y="3518"/>
                  </a:lnTo>
                  <a:lnTo>
                    <a:pt x="15902" y="2978"/>
                  </a:lnTo>
                  <a:lnTo>
                    <a:pt x="16008" y="2323"/>
                  </a:lnTo>
                  <a:moveTo>
                    <a:pt x="10757" y="21632"/>
                  </a:moveTo>
                  <a:lnTo>
                    <a:pt x="5187" y="21632"/>
                  </a:lnTo>
                  <a:lnTo>
                    <a:pt x="85" y="17509"/>
                  </a:lnTo>
                  <a:lnTo>
                    <a:pt x="85" y="10849"/>
                  </a:lnTo>
                  <a:lnTo>
                    <a:pt x="85" y="81"/>
                  </a:lnTo>
                  <a:lnTo>
                    <a:pt x="10757" y="81"/>
                  </a:lnTo>
                  <a:lnTo>
                    <a:pt x="21706" y="81"/>
                  </a:lnTo>
                  <a:lnTo>
                    <a:pt x="21706" y="10652"/>
                  </a:lnTo>
                  <a:lnTo>
                    <a:pt x="21706" y="21632"/>
                  </a:lnTo>
                  <a:lnTo>
                    <a:pt x="10757" y="21632"/>
                  </a:lnTo>
                  <a:close/>
                </a:path>
                <a:path w="21600" h="21600" extrusionOk="0">
                  <a:moveTo>
                    <a:pt x="85" y="17509"/>
                  </a:moveTo>
                  <a:lnTo>
                    <a:pt x="5187" y="17509"/>
                  </a:lnTo>
                  <a:lnTo>
                    <a:pt x="5187" y="21632"/>
                  </a:lnTo>
                  <a:lnTo>
                    <a:pt x="85" y="17509"/>
                  </a:lnTo>
                  <a:close/>
                </a:path>
                <a:path w="21600" h="21600" extrusionOk="0">
                  <a:moveTo>
                    <a:pt x="5591" y="10620"/>
                  </a:moveTo>
                  <a:lnTo>
                    <a:pt x="6122" y="10996"/>
                  </a:lnTo>
                  <a:lnTo>
                    <a:pt x="6696" y="11340"/>
                  </a:lnTo>
                  <a:lnTo>
                    <a:pt x="7313" y="11618"/>
                  </a:lnTo>
                  <a:lnTo>
                    <a:pt x="7972" y="11863"/>
                  </a:lnTo>
                  <a:lnTo>
                    <a:pt x="8652" y="12060"/>
                  </a:lnTo>
                  <a:lnTo>
                    <a:pt x="9396" y="12190"/>
                  </a:lnTo>
                  <a:lnTo>
                    <a:pt x="10119" y="12272"/>
                  </a:lnTo>
                  <a:lnTo>
                    <a:pt x="10906" y="12305"/>
                  </a:lnTo>
                  <a:lnTo>
                    <a:pt x="11650" y="12272"/>
                  </a:lnTo>
                  <a:lnTo>
                    <a:pt x="12373" y="12190"/>
                  </a:lnTo>
                  <a:lnTo>
                    <a:pt x="13117" y="12060"/>
                  </a:lnTo>
                  <a:lnTo>
                    <a:pt x="13797" y="11863"/>
                  </a:lnTo>
                  <a:lnTo>
                    <a:pt x="14456" y="11618"/>
                  </a:lnTo>
                  <a:lnTo>
                    <a:pt x="15073" y="11340"/>
                  </a:lnTo>
                  <a:lnTo>
                    <a:pt x="15647" y="11029"/>
                  </a:lnTo>
                  <a:lnTo>
                    <a:pt x="16178" y="10652"/>
                  </a:lnTo>
                  <a:lnTo>
                    <a:pt x="16667" y="10243"/>
                  </a:lnTo>
                  <a:lnTo>
                    <a:pt x="17071" y="9801"/>
                  </a:lnTo>
                  <a:lnTo>
                    <a:pt x="17475" y="9327"/>
                  </a:lnTo>
                  <a:lnTo>
                    <a:pt x="17815" y="8820"/>
                  </a:lnTo>
                  <a:lnTo>
                    <a:pt x="18049" y="8296"/>
                  </a:lnTo>
                  <a:lnTo>
                    <a:pt x="18262" y="7723"/>
                  </a:lnTo>
                  <a:lnTo>
                    <a:pt x="18347" y="7134"/>
                  </a:lnTo>
                  <a:lnTo>
                    <a:pt x="18389" y="6561"/>
                  </a:lnTo>
                  <a:lnTo>
                    <a:pt x="18347" y="5956"/>
                  </a:lnTo>
                  <a:lnTo>
                    <a:pt x="18262" y="5400"/>
                  </a:lnTo>
                  <a:lnTo>
                    <a:pt x="18049" y="4827"/>
                  </a:lnTo>
                  <a:lnTo>
                    <a:pt x="17815" y="4303"/>
                  </a:lnTo>
                  <a:lnTo>
                    <a:pt x="17475" y="3796"/>
                  </a:lnTo>
                  <a:lnTo>
                    <a:pt x="17114" y="3321"/>
                  </a:lnTo>
                  <a:lnTo>
                    <a:pt x="16710" y="2880"/>
                  </a:lnTo>
                  <a:lnTo>
                    <a:pt x="16221" y="2470"/>
                  </a:lnTo>
                  <a:lnTo>
                    <a:pt x="15689" y="2094"/>
                  </a:lnTo>
                  <a:lnTo>
                    <a:pt x="15115" y="1750"/>
                  </a:lnTo>
                  <a:lnTo>
                    <a:pt x="14499" y="1472"/>
                  </a:lnTo>
                  <a:lnTo>
                    <a:pt x="13797" y="1227"/>
                  </a:lnTo>
                  <a:lnTo>
                    <a:pt x="13117" y="1030"/>
                  </a:lnTo>
                  <a:lnTo>
                    <a:pt x="12415" y="883"/>
                  </a:lnTo>
                  <a:lnTo>
                    <a:pt x="11650" y="818"/>
                  </a:lnTo>
                  <a:lnTo>
                    <a:pt x="10906" y="785"/>
                  </a:lnTo>
                  <a:lnTo>
                    <a:pt x="10119" y="818"/>
                  </a:lnTo>
                  <a:lnTo>
                    <a:pt x="9396" y="883"/>
                  </a:lnTo>
                  <a:lnTo>
                    <a:pt x="8652" y="1030"/>
                  </a:lnTo>
                  <a:lnTo>
                    <a:pt x="8014" y="1227"/>
                  </a:lnTo>
                  <a:lnTo>
                    <a:pt x="7355" y="1440"/>
                  </a:lnTo>
                  <a:lnTo>
                    <a:pt x="6739" y="1750"/>
                  </a:lnTo>
                  <a:lnTo>
                    <a:pt x="6122" y="2061"/>
                  </a:lnTo>
                  <a:lnTo>
                    <a:pt x="5591" y="2438"/>
                  </a:lnTo>
                  <a:lnTo>
                    <a:pt x="5102" y="2847"/>
                  </a:lnTo>
                  <a:lnTo>
                    <a:pt x="4698" y="3289"/>
                  </a:lnTo>
                  <a:lnTo>
                    <a:pt x="4294" y="3763"/>
                  </a:lnTo>
                  <a:lnTo>
                    <a:pt x="3996" y="4270"/>
                  </a:lnTo>
                  <a:lnTo>
                    <a:pt x="3720" y="4794"/>
                  </a:lnTo>
                  <a:lnTo>
                    <a:pt x="3550" y="5367"/>
                  </a:lnTo>
                  <a:lnTo>
                    <a:pt x="3422" y="5956"/>
                  </a:lnTo>
                  <a:lnTo>
                    <a:pt x="3380" y="6561"/>
                  </a:lnTo>
                  <a:lnTo>
                    <a:pt x="3422" y="7134"/>
                  </a:lnTo>
                  <a:lnTo>
                    <a:pt x="3550" y="7690"/>
                  </a:lnTo>
                  <a:lnTo>
                    <a:pt x="3720" y="8263"/>
                  </a:lnTo>
                  <a:lnTo>
                    <a:pt x="3954" y="8787"/>
                  </a:lnTo>
                  <a:lnTo>
                    <a:pt x="4294" y="9294"/>
                  </a:lnTo>
                  <a:lnTo>
                    <a:pt x="4655" y="9769"/>
                  </a:lnTo>
                  <a:lnTo>
                    <a:pt x="5102" y="10210"/>
                  </a:lnTo>
                  <a:lnTo>
                    <a:pt x="5591" y="10620"/>
                  </a:lnTo>
                  <a:close/>
                </a:path>
                <a:path w="21600" h="21600" extrusionOk="0">
                  <a:moveTo>
                    <a:pt x="3401" y="6021"/>
                  </a:moveTo>
                  <a:lnTo>
                    <a:pt x="4039" y="5530"/>
                  </a:lnTo>
                  <a:lnTo>
                    <a:pt x="4294" y="4892"/>
                  </a:lnTo>
                  <a:lnTo>
                    <a:pt x="4677" y="4156"/>
                  </a:lnTo>
                  <a:lnTo>
                    <a:pt x="5166" y="3763"/>
                  </a:lnTo>
                  <a:lnTo>
                    <a:pt x="5378" y="3354"/>
                  </a:lnTo>
                  <a:lnTo>
                    <a:pt x="5293" y="2732"/>
                  </a:lnTo>
                  <a:moveTo>
                    <a:pt x="3507" y="7380"/>
                  </a:moveTo>
                  <a:lnTo>
                    <a:pt x="3890" y="7200"/>
                  </a:lnTo>
                  <a:lnTo>
                    <a:pt x="4103" y="7249"/>
                  </a:lnTo>
                  <a:lnTo>
                    <a:pt x="4400" y="7527"/>
                  </a:lnTo>
                  <a:lnTo>
                    <a:pt x="4719" y="7674"/>
                  </a:lnTo>
                  <a:lnTo>
                    <a:pt x="5293" y="7641"/>
                  </a:lnTo>
                  <a:lnTo>
                    <a:pt x="5740" y="7543"/>
                  </a:lnTo>
                  <a:lnTo>
                    <a:pt x="6144" y="7543"/>
                  </a:lnTo>
                  <a:lnTo>
                    <a:pt x="6526" y="7821"/>
                  </a:lnTo>
                  <a:lnTo>
                    <a:pt x="6569" y="8312"/>
                  </a:lnTo>
                  <a:lnTo>
                    <a:pt x="6059" y="8852"/>
                  </a:lnTo>
                  <a:lnTo>
                    <a:pt x="5803" y="8967"/>
                  </a:lnTo>
                  <a:lnTo>
                    <a:pt x="5803" y="9147"/>
                  </a:lnTo>
                  <a:lnTo>
                    <a:pt x="5421" y="9294"/>
                  </a:lnTo>
                  <a:lnTo>
                    <a:pt x="4868" y="9163"/>
                  </a:lnTo>
                  <a:lnTo>
                    <a:pt x="4337" y="9049"/>
                  </a:lnTo>
                  <a:lnTo>
                    <a:pt x="4081" y="9000"/>
                  </a:lnTo>
                  <a:moveTo>
                    <a:pt x="14988" y="11372"/>
                  </a:moveTo>
                  <a:lnTo>
                    <a:pt x="15115" y="10865"/>
                  </a:lnTo>
                  <a:lnTo>
                    <a:pt x="16072" y="10096"/>
                  </a:lnTo>
                  <a:lnTo>
                    <a:pt x="16455" y="9605"/>
                  </a:lnTo>
                  <a:lnTo>
                    <a:pt x="16455" y="8329"/>
                  </a:lnTo>
                  <a:lnTo>
                    <a:pt x="17156" y="7969"/>
                  </a:lnTo>
                  <a:lnTo>
                    <a:pt x="17879" y="7870"/>
                  </a:lnTo>
                  <a:lnTo>
                    <a:pt x="18177" y="7821"/>
                  </a:lnTo>
                  <a:moveTo>
                    <a:pt x="18368" y="6840"/>
                  </a:moveTo>
                  <a:lnTo>
                    <a:pt x="18049" y="6610"/>
                  </a:lnTo>
                  <a:lnTo>
                    <a:pt x="17411" y="6512"/>
                  </a:lnTo>
                  <a:lnTo>
                    <a:pt x="16859" y="6545"/>
                  </a:lnTo>
                  <a:lnTo>
                    <a:pt x="16603" y="6201"/>
                  </a:lnTo>
                  <a:lnTo>
                    <a:pt x="16731" y="5874"/>
                  </a:lnTo>
                  <a:lnTo>
                    <a:pt x="17241" y="5465"/>
                  </a:lnTo>
                  <a:lnTo>
                    <a:pt x="17858" y="5236"/>
                  </a:lnTo>
                  <a:lnTo>
                    <a:pt x="18007" y="5089"/>
                  </a:lnTo>
                  <a:lnTo>
                    <a:pt x="18049" y="4892"/>
                  </a:lnTo>
                  <a:moveTo>
                    <a:pt x="8100" y="1260"/>
                  </a:moveTo>
                  <a:cubicBezTo>
                    <a:pt x="8333" y="1276"/>
                    <a:pt x="8206" y="1554"/>
                    <a:pt x="8695" y="1652"/>
                  </a:cubicBezTo>
                  <a:cubicBezTo>
                    <a:pt x="9184" y="1750"/>
                    <a:pt x="10481" y="1685"/>
                    <a:pt x="10991" y="1881"/>
                  </a:cubicBezTo>
                  <a:cubicBezTo>
                    <a:pt x="11501" y="2078"/>
                    <a:pt x="11629" y="2503"/>
                    <a:pt x="11799" y="2830"/>
                  </a:cubicBezTo>
                  <a:cubicBezTo>
                    <a:pt x="11969" y="3158"/>
                    <a:pt x="11905" y="3910"/>
                    <a:pt x="12054" y="3894"/>
                  </a:cubicBezTo>
                  <a:cubicBezTo>
                    <a:pt x="12203" y="3878"/>
                    <a:pt x="12351" y="2880"/>
                    <a:pt x="12649" y="2683"/>
                  </a:cubicBezTo>
                  <a:cubicBezTo>
                    <a:pt x="12947" y="2487"/>
                    <a:pt x="13670" y="2536"/>
                    <a:pt x="13840" y="2683"/>
                  </a:cubicBezTo>
                  <a:cubicBezTo>
                    <a:pt x="14010" y="2830"/>
                    <a:pt x="13733" y="3370"/>
                    <a:pt x="13648" y="3616"/>
                  </a:cubicBezTo>
                  <a:cubicBezTo>
                    <a:pt x="13563" y="3861"/>
                    <a:pt x="13457" y="4058"/>
                    <a:pt x="13351" y="4156"/>
                  </a:cubicBezTo>
                  <a:cubicBezTo>
                    <a:pt x="13244" y="4254"/>
                    <a:pt x="13096" y="4221"/>
                    <a:pt x="12947" y="4254"/>
                  </a:cubicBezTo>
                  <a:cubicBezTo>
                    <a:pt x="12777" y="4303"/>
                    <a:pt x="12585" y="4369"/>
                    <a:pt x="12394" y="4401"/>
                  </a:cubicBezTo>
                  <a:cubicBezTo>
                    <a:pt x="12139" y="4500"/>
                    <a:pt x="12054" y="4614"/>
                    <a:pt x="11862" y="4647"/>
                  </a:cubicBezTo>
                  <a:cubicBezTo>
                    <a:pt x="11650" y="4761"/>
                    <a:pt x="11671" y="4680"/>
                    <a:pt x="11437" y="4778"/>
                  </a:cubicBezTo>
                  <a:cubicBezTo>
                    <a:pt x="11352" y="4827"/>
                    <a:pt x="11225" y="4974"/>
                    <a:pt x="11246" y="5072"/>
                  </a:cubicBezTo>
                  <a:cubicBezTo>
                    <a:pt x="11225" y="5154"/>
                    <a:pt x="11267" y="5220"/>
                    <a:pt x="11310" y="5269"/>
                  </a:cubicBezTo>
                  <a:cubicBezTo>
                    <a:pt x="11352" y="5318"/>
                    <a:pt x="11480" y="5383"/>
                    <a:pt x="11565" y="5416"/>
                  </a:cubicBezTo>
                  <a:cubicBezTo>
                    <a:pt x="11629" y="5400"/>
                    <a:pt x="11820" y="5465"/>
                    <a:pt x="11862" y="5432"/>
                  </a:cubicBezTo>
                  <a:cubicBezTo>
                    <a:pt x="11905" y="5416"/>
                    <a:pt x="11926" y="5269"/>
                    <a:pt x="11884" y="5236"/>
                  </a:cubicBezTo>
                  <a:cubicBezTo>
                    <a:pt x="11841" y="5203"/>
                    <a:pt x="11629" y="5269"/>
                    <a:pt x="11565" y="5220"/>
                  </a:cubicBezTo>
                  <a:cubicBezTo>
                    <a:pt x="11480" y="5187"/>
                    <a:pt x="11459" y="5040"/>
                    <a:pt x="11480" y="4974"/>
                  </a:cubicBezTo>
                  <a:cubicBezTo>
                    <a:pt x="11501" y="4909"/>
                    <a:pt x="11607" y="4860"/>
                    <a:pt x="11692" y="4843"/>
                  </a:cubicBezTo>
                  <a:cubicBezTo>
                    <a:pt x="11905" y="4876"/>
                    <a:pt x="11820" y="4876"/>
                    <a:pt x="12054" y="4876"/>
                  </a:cubicBezTo>
                  <a:cubicBezTo>
                    <a:pt x="12075" y="5040"/>
                    <a:pt x="12096" y="5269"/>
                    <a:pt x="12139" y="5416"/>
                  </a:cubicBezTo>
                  <a:cubicBezTo>
                    <a:pt x="12160" y="5465"/>
                    <a:pt x="12330" y="5465"/>
                    <a:pt x="12373" y="5416"/>
                  </a:cubicBezTo>
                  <a:cubicBezTo>
                    <a:pt x="12415" y="5367"/>
                    <a:pt x="12330" y="4974"/>
                    <a:pt x="12394" y="4892"/>
                  </a:cubicBezTo>
                  <a:cubicBezTo>
                    <a:pt x="12458" y="4810"/>
                    <a:pt x="12692" y="4925"/>
                    <a:pt x="12755" y="4892"/>
                  </a:cubicBezTo>
                  <a:cubicBezTo>
                    <a:pt x="12798" y="4860"/>
                    <a:pt x="12840" y="4761"/>
                    <a:pt x="12755" y="4729"/>
                  </a:cubicBezTo>
                  <a:cubicBezTo>
                    <a:pt x="12670" y="4696"/>
                    <a:pt x="12118" y="4745"/>
                    <a:pt x="12203" y="4696"/>
                  </a:cubicBezTo>
                  <a:cubicBezTo>
                    <a:pt x="12543" y="4549"/>
                    <a:pt x="12819" y="4434"/>
                    <a:pt x="13266" y="4401"/>
                  </a:cubicBezTo>
                  <a:cubicBezTo>
                    <a:pt x="13436" y="4385"/>
                    <a:pt x="13585" y="4500"/>
                    <a:pt x="13776" y="4532"/>
                  </a:cubicBezTo>
                  <a:cubicBezTo>
                    <a:pt x="13967" y="4630"/>
                    <a:pt x="13861" y="4843"/>
                    <a:pt x="13712" y="4925"/>
                  </a:cubicBezTo>
                  <a:cubicBezTo>
                    <a:pt x="13648" y="5023"/>
                    <a:pt x="13521" y="5121"/>
                    <a:pt x="13414" y="5187"/>
                  </a:cubicBezTo>
                  <a:cubicBezTo>
                    <a:pt x="13351" y="5285"/>
                    <a:pt x="13287" y="5334"/>
                    <a:pt x="13159" y="5383"/>
                  </a:cubicBezTo>
                  <a:cubicBezTo>
                    <a:pt x="13117" y="5563"/>
                    <a:pt x="12862" y="5743"/>
                    <a:pt x="12649" y="5809"/>
                  </a:cubicBezTo>
                  <a:cubicBezTo>
                    <a:pt x="12543" y="5907"/>
                    <a:pt x="12437" y="5940"/>
                    <a:pt x="12309" y="6005"/>
                  </a:cubicBezTo>
                  <a:cubicBezTo>
                    <a:pt x="12245" y="6120"/>
                    <a:pt x="12139" y="6185"/>
                    <a:pt x="12075" y="6300"/>
                  </a:cubicBezTo>
                  <a:cubicBezTo>
                    <a:pt x="12118" y="6561"/>
                    <a:pt x="12075" y="6643"/>
                    <a:pt x="12373" y="6741"/>
                  </a:cubicBezTo>
                  <a:cubicBezTo>
                    <a:pt x="12500" y="6840"/>
                    <a:pt x="12522" y="6970"/>
                    <a:pt x="12330" y="7036"/>
                  </a:cubicBezTo>
                  <a:cubicBezTo>
                    <a:pt x="12011" y="6987"/>
                    <a:pt x="12033" y="6823"/>
                    <a:pt x="11799" y="6692"/>
                  </a:cubicBezTo>
                  <a:cubicBezTo>
                    <a:pt x="11714" y="6529"/>
                    <a:pt x="11459" y="6430"/>
                    <a:pt x="11246" y="6398"/>
                  </a:cubicBezTo>
                  <a:cubicBezTo>
                    <a:pt x="11076" y="6332"/>
                    <a:pt x="11182" y="6365"/>
                    <a:pt x="10906" y="6365"/>
                  </a:cubicBezTo>
                  <a:cubicBezTo>
                    <a:pt x="10608" y="6512"/>
                    <a:pt x="10544" y="7347"/>
                    <a:pt x="11246" y="7478"/>
                  </a:cubicBezTo>
                  <a:cubicBezTo>
                    <a:pt x="12394" y="7429"/>
                    <a:pt x="13329" y="7772"/>
                    <a:pt x="13733" y="7985"/>
                  </a:cubicBezTo>
                  <a:cubicBezTo>
                    <a:pt x="13840" y="8410"/>
                    <a:pt x="13329" y="8901"/>
                    <a:pt x="12500" y="9343"/>
                  </a:cubicBezTo>
                  <a:cubicBezTo>
                    <a:pt x="11629" y="9736"/>
                    <a:pt x="11480" y="10194"/>
                    <a:pt x="11246" y="10980"/>
                  </a:cubicBezTo>
                  <a:cubicBezTo>
                    <a:pt x="10991" y="11372"/>
                    <a:pt x="10481" y="10930"/>
                    <a:pt x="10289" y="10096"/>
                  </a:cubicBezTo>
                  <a:cubicBezTo>
                    <a:pt x="10140" y="9196"/>
                    <a:pt x="9907" y="8165"/>
                    <a:pt x="10459" y="7576"/>
                  </a:cubicBezTo>
                  <a:cubicBezTo>
                    <a:pt x="9375" y="6790"/>
                    <a:pt x="9269" y="6070"/>
                    <a:pt x="9056" y="6218"/>
                  </a:cubicBezTo>
                  <a:cubicBezTo>
                    <a:pt x="9205" y="6987"/>
                    <a:pt x="8929" y="6660"/>
                    <a:pt x="8737" y="6021"/>
                  </a:cubicBezTo>
                  <a:cubicBezTo>
                    <a:pt x="8822" y="5023"/>
                    <a:pt x="8610" y="4385"/>
                    <a:pt x="8440" y="3550"/>
                  </a:cubicBezTo>
                  <a:lnTo>
                    <a:pt x="7844" y="2290"/>
                  </a:lnTo>
                  <a:lnTo>
                    <a:pt x="6654" y="1849"/>
                  </a:lnTo>
                </a:path>
              </a:pathLst>
            </a:custGeom>
            <a:solidFill>
              <a:srgbClr val="D8EBB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27984" y="3140968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200" dirty="0" smtClean="0"/>
                <a:t>internet</a:t>
              </a:r>
              <a:endParaRPr lang="en-US" sz="1200" dirty="0"/>
            </a:p>
          </p:txBody>
        </p:sp>
      </p:grpSp>
      <p:pic>
        <p:nvPicPr>
          <p:cNvPr id="10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59539" y="1219753"/>
            <a:ext cx="854557" cy="962109"/>
          </a:xfrm>
          <a:prstGeom prst="rect">
            <a:avLst/>
          </a:prstGeom>
          <a:noFill/>
        </p:spPr>
      </p:pic>
      <p:pic>
        <p:nvPicPr>
          <p:cNvPr id="12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9562" y="5109120"/>
            <a:ext cx="854557" cy="962109"/>
          </a:xfrm>
          <a:prstGeom prst="rect">
            <a:avLst/>
          </a:prstGeom>
          <a:noFill/>
        </p:spPr>
      </p:pic>
      <p:pic>
        <p:nvPicPr>
          <p:cNvPr id="13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2097" y="5030588"/>
            <a:ext cx="854557" cy="962109"/>
          </a:xfrm>
          <a:prstGeom prst="rect">
            <a:avLst/>
          </a:prstGeom>
          <a:noFill/>
        </p:spPr>
      </p:pic>
      <p:pic>
        <p:nvPicPr>
          <p:cNvPr id="14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81186" y="5010256"/>
            <a:ext cx="854557" cy="962109"/>
          </a:xfrm>
          <a:prstGeom prst="rect">
            <a:avLst/>
          </a:prstGeom>
          <a:noFill/>
        </p:spPr>
      </p:pic>
      <p:pic>
        <p:nvPicPr>
          <p:cNvPr id="16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304" y="3382652"/>
            <a:ext cx="854557" cy="962109"/>
          </a:xfrm>
          <a:prstGeom prst="rect">
            <a:avLst/>
          </a:prstGeom>
          <a:noFill/>
        </p:spPr>
      </p:pic>
      <p:pic>
        <p:nvPicPr>
          <p:cNvPr id="17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53745" y="4804239"/>
            <a:ext cx="854557" cy="962109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 flipH="1" flipV="1">
            <a:off x="4045096" y="2971768"/>
            <a:ext cx="4114704" cy="22582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7" idx="3"/>
          </p:cNvCxnSpPr>
          <p:nvPr/>
        </p:nvCxnSpPr>
        <p:spPr>
          <a:xfrm flipH="1">
            <a:off x="4077463" y="2420888"/>
            <a:ext cx="2376284" cy="9612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997343" y="2947399"/>
            <a:ext cx="1080120" cy="790347"/>
            <a:chOff x="5580111" y="836712"/>
            <a:chExt cx="720080" cy="718339"/>
          </a:xfrm>
        </p:grpSpPr>
        <p:sp>
          <p:nvSpPr>
            <p:cNvPr id="24" name="AutoShape 3"/>
            <p:cNvSpPr>
              <a:spLocks noChangeAspect="1" noChangeArrowheads="1" noTextEdit="1"/>
            </p:cNvSpPr>
            <p:nvPr/>
          </p:nvSpPr>
          <p:spPr bwMode="auto">
            <a:xfrm>
              <a:off x="5580112" y="836712"/>
              <a:ext cx="698500" cy="698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5"/>
            <p:cNvSpPr>
              <a:spLocks/>
            </p:cNvSpPr>
            <p:nvPr/>
          </p:nvSpPr>
          <p:spPr bwMode="auto">
            <a:xfrm>
              <a:off x="5684887" y="1314550"/>
              <a:ext cx="515938" cy="889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" y="83"/>
                </a:cxn>
                <a:cxn ang="0">
                  <a:pos x="70" y="62"/>
                </a:cxn>
                <a:cxn ang="0">
                  <a:pos x="91" y="50"/>
                </a:cxn>
                <a:cxn ang="0">
                  <a:pos x="117" y="52"/>
                </a:cxn>
                <a:cxn ang="0">
                  <a:pos x="137" y="68"/>
                </a:cxn>
                <a:cxn ang="0">
                  <a:pos x="145" y="92"/>
                </a:cxn>
                <a:cxn ang="0">
                  <a:pos x="170" y="75"/>
                </a:cxn>
                <a:cxn ang="0">
                  <a:pos x="186" y="56"/>
                </a:cxn>
                <a:cxn ang="0">
                  <a:pos x="210" y="48"/>
                </a:cxn>
                <a:cxn ang="0">
                  <a:pos x="233" y="56"/>
                </a:cxn>
                <a:cxn ang="0">
                  <a:pos x="249" y="75"/>
                </a:cxn>
                <a:cxn ang="0">
                  <a:pos x="274" y="92"/>
                </a:cxn>
                <a:cxn ang="0">
                  <a:pos x="282" y="68"/>
                </a:cxn>
                <a:cxn ang="0">
                  <a:pos x="301" y="52"/>
                </a:cxn>
                <a:cxn ang="0">
                  <a:pos x="327" y="50"/>
                </a:cxn>
                <a:cxn ang="0">
                  <a:pos x="349" y="62"/>
                </a:cxn>
                <a:cxn ang="0">
                  <a:pos x="360" y="83"/>
                </a:cxn>
                <a:cxn ang="0">
                  <a:pos x="385" y="83"/>
                </a:cxn>
                <a:cxn ang="0">
                  <a:pos x="396" y="62"/>
                </a:cxn>
                <a:cxn ang="0">
                  <a:pos x="418" y="50"/>
                </a:cxn>
                <a:cxn ang="0">
                  <a:pos x="445" y="52"/>
                </a:cxn>
                <a:cxn ang="0">
                  <a:pos x="463" y="68"/>
                </a:cxn>
                <a:cxn ang="0">
                  <a:pos x="471" y="92"/>
                </a:cxn>
                <a:cxn ang="0">
                  <a:pos x="496" y="75"/>
                </a:cxn>
                <a:cxn ang="0">
                  <a:pos x="512" y="56"/>
                </a:cxn>
                <a:cxn ang="0">
                  <a:pos x="536" y="48"/>
                </a:cxn>
                <a:cxn ang="0">
                  <a:pos x="559" y="56"/>
                </a:cxn>
                <a:cxn ang="0">
                  <a:pos x="575" y="75"/>
                </a:cxn>
                <a:cxn ang="0">
                  <a:pos x="578" y="101"/>
                </a:cxn>
                <a:cxn ang="0">
                  <a:pos x="566" y="122"/>
                </a:cxn>
                <a:cxn ang="0">
                  <a:pos x="545" y="134"/>
                </a:cxn>
                <a:cxn ang="0">
                  <a:pos x="518" y="132"/>
                </a:cxn>
                <a:cxn ang="0">
                  <a:pos x="500" y="116"/>
                </a:cxn>
                <a:cxn ang="0">
                  <a:pos x="492" y="92"/>
                </a:cxn>
                <a:cxn ang="0">
                  <a:pos x="467" y="109"/>
                </a:cxn>
                <a:cxn ang="0">
                  <a:pos x="451" y="128"/>
                </a:cxn>
                <a:cxn ang="0">
                  <a:pos x="427" y="136"/>
                </a:cxn>
                <a:cxn ang="0">
                  <a:pos x="402" y="128"/>
                </a:cxn>
                <a:cxn ang="0">
                  <a:pos x="386" y="109"/>
                </a:cxn>
                <a:cxn ang="0">
                  <a:pos x="361" y="92"/>
                </a:cxn>
                <a:cxn ang="0">
                  <a:pos x="355" y="116"/>
                </a:cxn>
                <a:cxn ang="0">
                  <a:pos x="335" y="132"/>
                </a:cxn>
                <a:cxn ang="0">
                  <a:pos x="309" y="134"/>
                </a:cxn>
                <a:cxn ang="0">
                  <a:pos x="287" y="122"/>
                </a:cxn>
                <a:cxn ang="0">
                  <a:pos x="276" y="101"/>
                </a:cxn>
                <a:cxn ang="0">
                  <a:pos x="252" y="101"/>
                </a:cxn>
                <a:cxn ang="0">
                  <a:pos x="240" y="122"/>
                </a:cxn>
                <a:cxn ang="0">
                  <a:pos x="219" y="134"/>
                </a:cxn>
                <a:cxn ang="0">
                  <a:pos x="192" y="132"/>
                </a:cxn>
                <a:cxn ang="0">
                  <a:pos x="174" y="116"/>
                </a:cxn>
                <a:cxn ang="0">
                  <a:pos x="166" y="92"/>
                </a:cxn>
                <a:cxn ang="0">
                  <a:pos x="141" y="109"/>
                </a:cxn>
                <a:cxn ang="0">
                  <a:pos x="125" y="128"/>
                </a:cxn>
                <a:cxn ang="0">
                  <a:pos x="100" y="136"/>
                </a:cxn>
                <a:cxn ang="0">
                  <a:pos x="76" y="128"/>
                </a:cxn>
                <a:cxn ang="0">
                  <a:pos x="60" y="109"/>
                </a:cxn>
                <a:cxn ang="0">
                  <a:pos x="0" y="92"/>
                </a:cxn>
              </a:cxnLst>
              <a:rect l="0" t="0" r="r" b="b"/>
              <a:pathLst>
                <a:path w="975" h="170">
                  <a:moveTo>
                    <a:pt x="975" y="170"/>
                  </a:moveTo>
                  <a:lnTo>
                    <a:pt x="975" y="0"/>
                  </a:lnTo>
                  <a:lnTo>
                    <a:pt x="0" y="0"/>
                  </a:lnTo>
                  <a:lnTo>
                    <a:pt x="0" y="92"/>
                  </a:lnTo>
                  <a:lnTo>
                    <a:pt x="56" y="92"/>
                  </a:lnTo>
                  <a:lnTo>
                    <a:pt x="58" y="83"/>
                  </a:lnTo>
                  <a:lnTo>
                    <a:pt x="60" y="75"/>
                  </a:lnTo>
                  <a:lnTo>
                    <a:pt x="64" y="68"/>
                  </a:lnTo>
                  <a:lnTo>
                    <a:pt x="70" y="62"/>
                  </a:lnTo>
                  <a:lnTo>
                    <a:pt x="76" y="56"/>
                  </a:lnTo>
                  <a:lnTo>
                    <a:pt x="83" y="52"/>
                  </a:lnTo>
                  <a:lnTo>
                    <a:pt x="91" y="50"/>
                  </a:lnTo>
                  <a:lnTo>
                    <a:pt x="100" y="48"/>
                  </a:lnTo>
                  <a:lnTo>
                    <a:pt x="109" y="50"/>
                  </a:lnTo>
                  <a:lnTo>
                    <a:pt x="117" y="52"/>
                  </a:lnTo>
                  <a:lnTo>
                    <a:pt x="125" y="56"/>
                  </a:lnTo>
                  <a:lnTo>
                    <a:pt x="132" y="62"/>
                  </a:lnTo>
                  <a:lnTo>
                    <a:pt x="137" y="68"/>
                  </a:lnTo>
                  <a:lnTo>
                    <a:pt x="141" y="75"/>
                  </a:lnTo>
                  <a:lnTo>
                    <a:pt x="144" y="83"/>
                  </a:lnTo>
                  <a:lnTo>
                    <a:pt x="145" y="92"/>
                  </a:lnTo>
                  <a:lnTo>
                    <a:pt x="166" y="92"/>
                  </a:lnTo>
                  <a:lnTo>
                    <a:pt x="167" y="83"/>
                  </a:lnTo>
                  <a:lnTo>
                    <a:pt x="170" y="75"/>
                  </a:lnTo>
                  <a:lnTo>
                    <a:pt x="174" y="68"/>
                  </a:lnTo>
                  <a:lnTo>
                    <a:pt x="179" y="62"/>
                  </a:lnTo>
                  <a:lnTo>
                    <a:pt x="186" y="56"/>
                  </a:lnTo>
                  <a:lnTo>
                    <a:pt x="192" y="52"/>
                  </a:lnTo>
                  <a:lnTo>
                    <a:pt x="200" y="50"/>
                  </a:lnTo>
                  <a:lnTo>
                    <a:pt x="210" y="48"/>
                  </a:lnTo>
                  <a:lnTo>
                    <a:pt x="219" y="50"/>
                  </a:lnTo>
                  <a:lnTo>
                    <a:pt x="227" y="52"/>
                  </a:lnTo>
                  <a:lnTo>
                    <a:pt x="233" y="56"/>
                  </a:lnTo>
                  <a:lnTo>
                    <a:pt x="240" y="62"/>
                  </a:lnTo>
                  <a:lnTo>
                    <a:pt x="245" y="68"/>
                  </a:lnTo>
                  <a:lnTo>
                    <a:pt x="249" y="75"/>
                  </a:lnTo>
                  <a:lnTo>
                    <a:pt x="252" y="83"/>
                  </a:lnTo>
                  <a:lnTo>
                    <a:pt x="253" y="92"/>
                  </a:lnTo>
                  <a:lnTo>
                    <a:pt x="274" y="92"/>
                  </a:lnTo>
                  <a:lnTo>
                    <a:pt x="276" y="83"/>
                  </a:lnTo>
                  <a:lnTo>
                    <a:pt x="278" y="75"/>
                  </a:lnTo>
                  <a:lnTo>
                    <a:pt x="282" y="68"/>
                  </a:lnTo>
                  <a:lnTo>
                    <a:pt x="287" y="62"/>
                  </a:lnTo>
                  <a:lnTo>
                    <a:pt x="294" y="56"/>
                  </a:lnTo>
                  <a:lnTo>
                    <a:pt x="301" y="52"/>
                  </a:lnTo>
                  <a:lnTo>
                    <a:pt x="309" y="50"/>
                  </a:lnTo>
                  <a:lnTo>
                    <a:pt x="318" y="48"/>
                  </a:lnTo>
                  <a:lnTo>
                    <a:pt x="327" y="50"/>
                  </a:lnTo>
                  <a:lnTo>
                    <a:pt x="335" y="52"/>
                  </a:lnTo>
                  <a:lnTo>
                    <a:pt x="343" y="56"/>
                  </a:lnTo>
                  <a:lnTo>
                    <a:pt x="349" y="62"/>
                  </a:lnTo>
                  <a:lnTo>
                    <a:pt x="355" y="68"/>
                  </a:lnTo>
                  <a:lnTo>
                    <a:pt x="359" y="75"/>
                  </a:lnTo>
                  <a:lnTo>
                    <a:pt x="360" y="83"/>
                  </a:lnTo>
                  <a:lnTo>
                    <a:pt x="361" y="92"/>
                  </a:lnTo>
                  <a:lnTo>
                    <a:pt x="384" y="92"/>
                  </a:lnTo>
                  <a:lnTo>
                    <a:pt x="385" y="83"/>
                  </a:lnTo>
                  <a:lnTo>
                    <a:pt x="386" y="75"/>
                  </a:lnTo>
                  <a:lnTo>
                    <a:pt x="390" y="68"/>
                  </a:lnTo>
                  <a:lnTo>
                    <a:pt x="396" y="62"/>
                  </a:lnTo>
                  <a:lnTo>
                    <a:pt x="402" y="56"/>
                  </a:lnTo>
                  <a:lnTo>
                    <a:pt x="410" y="52"/>
                  </a:lnTo>
                  <a:lnTo>
                    <a:pt x="418" y="50"/>
                  </a:lnTo>
                  <a:lnTo>
                    <a:pt x="427" y="48"/>
                  </a:lnTo>
                  <a:lnTo>
                    <a:pt x="437" y="50"/>
                  </a:lnTo>
                  <a:lnTo>
                    <a:pt x="445" y="52"/>
                  </a:lnTo>
                  <a:lnTo>
                    <a:pt x="451" y="56"/>
                  </a:lnTo>
                  <a:lnTo>
                    <a:pt x="458" y="62"/>
                  </a:lnTo>
                  <a:lnTo>
                    <a:pt x="463" y="68"/>
                  </a:lnTo>
                  <a:lnTo>
                    <a:pt x="467" y="75"/>
                  </a:lnTo>
                  <a:lnTo>
                    <a:pt x="470" y="83"/>
                  </a:lnTo>
                  <a:lnTo>
                    <a:pt x="471" y="92"/>
                  </a:lnTo>
                  <a:lnTo>
                    <a:pt x="492" y="92"/>
                  </a:lnTo>
                  <a:lnTo>
                    <a:pt x="493" y="83"/>
                  </a:lnTo>
                  <a:lnTo>
                    <a:pt x="496" y="75"/>
                  </a:lnTo>
                  <a:lnTo>
                    <a:pt x="500" y="68"/>
                  </a:lnTo>
                  <a:lnTo>
                    <a:pt x="505" y="62"/>
                  </a:lnTo>
                  <a:lnTo>
                    <a:pt x="512" y="56"/>
                  </a:lnTo>
                  <a:lnTo>
                    <a:pt x="518" y="52"/>
                  </a:lnTo>
                  <a:lnTo>
                    <a:pt x="526" y="50"/>
                  </a:lnTo>
                  <a:lnTo>
                    <a:pt x="536" y="48"/>
                  </a:lnTo>
                  <a:lnTo>
                    <a:pt x="545" y="50"/>
                  </a:lnTo>
                  <a:lnTo>
                    <a:pt x="553" y="52"/>
                  </a:lnTo>
                  <a:lnTo>
                    <a:pt x="559" y="56"/>
                  </a:lnTo>
                  <a:lnTo>
                    <a:pt x="566" y="62"/>
                  </a:lnTo>
                  <a:lnTo>
                    <a:pt x="571" y="68"/>
                  </a:lnTo>
                  <a:lnTo>
                    <a:pt x="575" y="75"/>
                  </a:lnTo>
                  <a:lnTo>
                    <a:pt x="578" y="83"/>
                  </a:lnTo>
                  <a:lnTo>
                    <a:pt x="579" y="92"/>
                  </a:lnTo>
                  <a:lnTo>
                    <a:pt x="578" y="101"/>
                  </a:lnTo>
                  <a:lnTo>
                    <a:pt x="575" y="109"/>
                  </a:lnTo>
                  <a:lnTo>
                    <a:pt x="571" y="116"/>
                  </a:lnTo>
                  <a:lnTo>
                    <a:pt x="566" y="122"/>
                  </a:lnTo>
                  <a:lnTo>
                    <a:pt x="559" y="128"/>
                  </a:lnTo>
                  <a:lnTo>
                    <a:pt x="553" y="132"/>
                  </a:lnTo>
                  <a:lnTo>
                    <a:pt x="545" y="134"/>
                  </a:lnTo>
                  <a:lnTo>
                    <a:pt x="536" y="136"/>
                  </a:lnTo>
                  <a:lnTo>
                    <a:pt x="526" y="134"/>
                  </a:lnTo>
                  <a:lnTo>
                    <a:pt x="518" y="132"/>
                  </a:lnTo>
                  <a:lnTo>
                    <a:pt x="512" y="128"/>
                  </a:lnTo>
                  <a:lnTo>
                    <a:pt x="505" y="122"/>
                  </a:lnTo>
                  <a:lnTo>
                    <a:pt x="500" y="116"/>
                  </a:lnTo>
                  <a:lnTo>
                    <a:pt x="496" y="109"/>
                  </a:lnTo>
                  <a:lnTo>
                    <a:pt x="493" y="101"/>
                  </a:lnTo>
                  <a:lnTo>
                    <a:pt x="492" y="92"/>
                  </a:lnTo>
                  <a:lnTo>
                    <a:pt x="471" y="92"/>
                  </a:lnTo>
                  <a:lnTo>
                    <a:pt x="470" y="101"/>
                  </a:lnTo>
                  <a:lnTo>
                    <a:pt x="467" y="109"/>
                  </a:lnTo>
                  <a:lnTo>
                    <a:pt x="463" y="116"/>
                  </a:lnTo>
                  <a:lnTo>
                    <a:pt x="458" y="122"/>
                  </a:lnTo>
                  <a:lnTo>
                    <a:pt x="451" y="128"/>
                  </a:lnTo>
                  <a:lnTo>
                    <a:pt x="445" y="132"/>
                  </a:lnTo>
                  <a:lnTo>
                    <a:pt x="437" y="134"/>
                  </a:lnTo>
                  <a:lnTo>
                    <a:pt x="427" y="136"/>
                  </a:lnTo>
                  <a:lnTo>
                    <a:pt x="418" y="134"/>
                  </a:lnTo>
                  <a:lnTo>
                    <a:pt x="410" y="132"/>
                  </a:lnTo>
                  <a:lnTo>
                    <a:pt x="402" y="128"/>
                  </a:lnTo>
                  <a:lnTo>
                    <a:pt x="396" y="122"/>
                  </a:lnTo>
                  <a:lnTo>
                    <a:pt x="390" y="116"/>
                  </a:lnTo>
                  <a:lnTo>
                    <a:pt x="386" y="109"/>
                  </a:lnTo>
                  <a:lnTo>
                    <a:pt x="385" y="101"/>
                  </a:lnTo>
                  <a:lnTo>
                    <a:pt x="384" y="92"/>
                  </a:lnTo>
                  <a:lnTo>
                    <a:pt x="361" y="92"/>
                  </a:lnTo>
                  <a:lnTo>
                    <a:pt x="360" y="101"/>
                  </a:lnTo>
                  <a:lnTo>
                    <a:pt x="359" y="109"/>
                  </a:lnTo>
                  <a:lnTo>
                    <a:pt x="355" y="116"/>
                  </a:lnTo>
                  <a:lnTo>
                    <a:pt x="349" y="122"/>
                  </a:lnTo>
                  <a:lnTo>
                    <a:pt x="343" y="128"/>
                  </a:lnTo>
                  <a:lnTo>
                    <a:pt x="335" y="132"/>
                  </a:lnTo>
                  <a:lnTo>
                    <a:pt x="327" y="134"/>
                  </a:lnTo>
                  <a:lnTo>
                    <a:pt x="318" y="136"/>
                  </a:lnTo>
                  <a:lnTo>
                    <a:pt x="309" y="134"/>
                  </a:lnTo>
                  <a:lnTo>
                    <a:pt x="301" y="132"/>
                  </a:lnTo>
                  <a:lnTo>
                    <a:pt x="294" y="128"/>
                  </a:lnTo>
                  <a:lnTo>
                    <a:pt x="287" y="122"/>
                  </a:lnTo>
                  <a:lnTo>
                    <a:pt x="282" y="116"/>
                  </a:lnTo>
                  <a:lnTo>
                    <a:pt x="278" y="109"/>
                  </a:lnTo>
                  <a:lnTo>
                    <a:pt x="276" y="101"/>
                  </a:lnTo>
                  <a:lnTo>
                    <a:pt x="274" y="92"/>
                  </a:lnTo>
                  <a:lnTo>
                    <a:pt x="253" y="92"/>
                  </a:lnTo>
                  <a:lnTo>
                    <a:pt x="252" y="101"/>
                  </a:lnTo>
                  <a:lnTo>
                    <a:pt x="249" y="109"/>
                  </a:lnTo>
                  <a:lnTo>
                    <a:pt x="245" y="116"/>
                  </a:lnTo>
                  <a:lnTo>
                    <a:pt x="240" y="122"/>
                  </a:lnTo>
                  <a:lnTo>
                    <a:pt x="233" y="128"/>
                  </a:lnTo>
                  <a:lnTo>
                    <a:pt x="227" y="132"/>
                  </a:lnTo>
                  <a:lnTo>
                    <a:pt x="219" y="134"/>
                  </a:lnTo>
                  <a:lnTo>
                    <a:pt x="210" y="136"/>
                  </a:lnTo>
                  <a:lnTo>
                    <a:pt x="200" y="134"/>
                  </a:lnTo>
                  <a:lnTo>
                    <a:pt x="192" y="132"/>
                  </a:lnTo>
                  <a:lnTo>
                    <a:pt x="186" y="128"/>
                  </a:lnTo>
                  <a:lnTo>
                    <a:pt x="179" y="122"/>
                  </a:lnTo>
                  <a:lnTo>
                    <a:pt x="174" y="116"/>
                  </a:lnTo>
                  <a:lnTo>
                    <a:pt x="170" y="109"/>
                  </a:lnTo>
                  <a:lnTo>
                    <a:pt x="167" y="101"/>
                  </a:lnTo>
                  <a:lnTo>
                    <a:pt x="166" y="92"/>
                  </a:lnTo>
                  <a:lnTo>
                    <a:pt x="145" y="92"/>
                  </a:lnTo>
                  <a:lnTo>
                    <a:pt x="144" y="101"/>
                  </a:lnTo>
                  <a:lnTo>
                    <a:pt x="141" y="109"/>
                  </a:lnTo>
                  <a:lnTo>
                    <a:pt x="137" y="116"/>
                  </a:lnTo>
                  <a:lnTo>
                    <a:pt x="132" y="122"/>
                  </a:lnTo>
                  <a:lnTo>
                    <a:pt x="125" y="128"/>
                  </a:lnTo>
                  <a:lnTo>
                    <a:pt x="117" y="132"/>
                  </a:lnTo>
                  <a:lnTo>
                    <a:pt x="109" y="134"/>
                  </a:lnTo>
                  <a:lnTo>
                    <a:pt x="100" y="136"/>
                  </a:lnTo>
                  <a:lnTo>
                    <a:pt x="91" y="134"/>
                  </a:lnTo>
                  <a:lnTo>
                    <a:pt x="83" y="132"/>
                  </a:lnTo>
                  <a:lnTo>
                    <a:pt x="76" y="128"/>
                  </a:lnTo>
                  <a:lnTo>
                    <a:pt x="70" y="122"/>
                  </a:lnTo>
                  <a:lnTo>
                    <a:pt x="64" y="116"/>
                  </a:lnTo>
                  <a:lnTo>
                    <a:pt x="60" y="109"/>
                  </a:lnTo>
                  <a:lnTo>
                    <a:pt x="58" y="101"/>
                  </a:lnTo>
                  <a:lnTo>
                    <a:pt x="56" y="92"/>
                  </a:lnTo>
                  <a:lnTo>
                    <a:pt x="0" y="92"/>
                  </a:lnTo>
                  <a:lnTo>
                    <a:pt x="0" y="170"/>
                  </a:lnTo>
                  <a:lnTo>
                    <a:pt x="975" y="17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6"/>
            <p:cNvSpPr>
              <a:spLocks/>
            </p:cNvSpPr>
            <p:nvPr/>
          </p:nvSpPr>
          <p:spPr bwMode="auto">
            <a:xfrm>
              <a:off x="5580732" y="837382"/>
              <a:ext cx="698500" cy="698500"/>
            </a:xfrm>
            <a:custGeom>
              <a:avLst/>
              <a:gdLst/>
              <a:ahLst/>
              <a:cxnLst>
                <a:cxn ang="0">
                  <a:pos x="1162" y="0"/>
                </a:cxn>
                <a:cxn ang="0">
                  <a:pos x="157" y="0"/>
                </a:cxn>
                <a:cxn ang="0">
                  <a:pos x="125" y="3"/>
                </a:cxn>
                <a:cxn ang="0">
                  <a:pos x="96" y="12"/>
                </a:cxn>
                <a:cxn ang="0">
                  <a:pos x="69" y="28"/>
                </a:cxn>
                <a:cxn ang="0">
                  <a:pos x="46" y="46"/>
                </a:cxn>
                <a:cxn ang="0">
                  <a:pos x="26" y="70"/>
                </a:cxn>
                <a:cxn ang="0">
                  <a:pos x="12" y="96"/>
                </a:cxn>
                <a:cxn ang="0">
                  <a:pos x="3" y="127"/>
                </a:cxn>
                <a:cxn ang="0">
                  <a:pos x="0" y="158"/>
                </a:cxn>
                <a:cxn ang="0">
                  <a:pos x="0" y="948"/>
                </a:cxn>
                <a:cxn ang="0">
                  <a:pos x="135" y="948"/>
                </a:cxn>
                <a:cxn ang="0">
                  <a:pos x="135" y="870"/>
                </a:cxn>
                <a:cxn ang="0">
                  <a:pos x="137" y="858"/>
                </a:cxn>
                <a:cxn ang="0">
                  <a:pos x="144" y="849"/>
                </a:cxn>
                <a:cxn ang="0">
                  <a:pos x="154" y="842"/>
                </a:cxn>
                <a:cxn ang="0">
                  <a:pos x="166" y="840"/>
                </a:cxn>
                <a:cxn ang="0">
                  <a:pos x="1203" y="840"/>
                </a:cxn>
                <a:cxn ang="0">
                  <a:pos x="1214" y="842"/>
                </a:cxn>
                <a:cxn ang="0">
                  <a:pos x="1225" y="849"/>
                </a:cxn>
                <a:cxn ang="0">
                  <a:pos x="1232" y="858"/>
                </a:cxn>
                <a:cxn ang="0">
                  <a:pos x="1234" y="870"/>
                </a:cxn>
                <a:cxn ang="0">
                  <a:pos x="1234" y="1102"/>
                </a:cxn>
                <a:cxn ang="0">
                  <a:pos x="1232" y="1114"/>
                </a:cxn>
                <a:cxn ang="0">
                  <a:pos x="1225" y="1123"/>
                </a:cxn>
                <a:cxn ang="0">
                  <a:pos x="1214" y="1130"/>
                </a:cxn>
                <a:cxn ang="0">
                  <a:pos x="1203" y="1133"/>
                </a:cxn>
                <a:cxn ang="0">
                  <a:pos x="166" y="1133"/>
                </a:cxn>
                <a:cxn ang="0">
                  <a:pos x="154" y="1130"/>
                </a:cxn>
                <a:cxn ang="0">
                  <a:pos x="144" y="1123"/>
                </a:cxn>
                <a:cxn ang="0">
                  <a:pos x="137" y="1114"/>
                </a:cxn>
                <a:cxn ang="0">
                  <a:pos x="135" y="1102"/>
                </a:cxn>
                <a:cxn ang="0">
                  <a:pos x="135" y="1010"/>
                </a:cxn>
                <a:cxn ang="0">
                  <a:pos x="0" y="1010"/>
                </a:cxn>
                <a:cxn ang="0">
                  <a:pos x="0" y="1163"/>
                </a:cxn>
                <a:cxn ang="0">
                  <a:pos x="3" y="1195"/>
                </a:cxn>
                <a:cxn ang="0">
                  <a:pos x="12" y="1224"/>
                </a:cxn>
                <a:cxn ang="0">
                  <a:pos x="26" y="1250"/>
                </a:cxn>
                <a:cxn ang="0">
                  <a:pos x="46" y="1274"/>
                </a:cxn>
                <a:cxn ang="0">
                  <a:pos x="69" y="1292"/>
                </a:cxn>
                <a:cxn ang="0">
                  <a:pos x="96" y="1308"/>
                </a:cxn>
                <a:cxn ang="0">
                  <a:pos x="125" y="1317"/>
                </a:cxn>
                <a:cxn ang="0">
                  <a:pos x="157" y="1320"/>
                </a:cxn>
                <a:cxn ang="0">
                  <a:pos x="1162" y="1320"/>
                </a:cxn>
                <a:cxn ang="0">
                  <a:pos x="1193" y="1317"/>
                </a:cxn>
                <a:cxn ang="0">
                  <a:pos x="1224" y="1308"/>
                </a:cxn>
                <a:cxn ang="0">
                  <a:pos x="1250" y="1292"/>
                </a:cxn>
                <a:cxn ang="0">
                  <a:pos x="1274" y="1274"/>
                </a:cxn>
                <a:cxn ang="0">
                  <a:pos x="1292" y="1250"/>
                </a:cxn>
                <a:cxn ang="0">
                  <a:pos x="1308" y="1224"/>
                </a:cxn>
                <a:cxn ang="0">
                  <a:pos x="1317" y="1195"/>
                </a:cxn>
                <a:cxn ang="0">
                  <a:pos x="1320" y="1163"/>
                </a:cxn>
                <a:cxn ang="0">
                  <a:pos x="1320" y="158"/>
                </a:cxn>
                <a:cxn ang="0">
                  <a:pos x="1317" y="127"/>
                </a:cxn>
                <a:cxn ang="0">
                  <a:pos x="1308" y="96"/>
                </a:cxn>
                <a:cxn ang="0">
                  <a:pos x="1292" y="70"/>
                </a:cxn>
                <a:cxn ang="0">
                  <a:pos x="1274" y="46"/>
                </a:cxn>
                <a:cxn ang="0">
                  <a:pos x="1250" y="28"/>
                </a:cxn>
                <a:cxn ang="0">
                  <a:pos x="1224" y="12"/>
                </a:cxn>
                <a:cxn ang="0">
                  <a:pos x="1193" y="3"/>
                </a:cxn>
                <a:cxn ang="0">
                  <a:pos x="1162" y="0"/>
                </a:cxn>
              </a:cxnLst>
              <a:rect l="0" t="0" r="r" b="b"/>
              <a:pathLst>
                <a:path w="1320" h="1320">
                  <a:moveTo>
                    <a:pt x="1162" y="0"/>
                  </a:moveTo>
                  <a:lnTo>
                    <a:pt x="157" y="0"/>
                  </a:lnTo>
                  <a:lnTo>
                    <a:pt x="125" y="3"/>
                  </a:lnTo>
                  <a:lnTo>
                    <a:pt x="96" y="12"/>
                  </a:lnTo>
                  <a:lnTo>
                    <a:pt x="69" y="28"/>
                  </a:lnTo>
                  <a:lnTo>
                    <a:pt x="46" y="46"/>
                  </a:lnTo>
                  <a:lnTo>
                    <a:pt x="26" y="70"/>
                  </a:lnTo>
                  <a:lnTo>
                    <a:pt x="12" y="96"/>
                  </a:lnTo>
                  <a:lnTo>
                    <a:pt x="3" y="127"/>
                  </a:lnTo>
                  <a:lnTo>
                    <a:pt x="0" y="158"/>
                  </a:lnTo>
                  <a:lnTo>
                    <a:pt x="0" y="948"/>
                  </a:lnTo>
                  <a:lnTo>
                    <a:pt x="135" y="948"/>
                  </a:lnTo>
                  <a:lnTo>
                    <a:pt x="135" y="870"/>
                  </a:lnTo>
                  <a:lnTo>
                    <a:pt x="137" y="858"/>
                  </a:lnTo>
                  <a:lnTo>
                    <a:pt x="144" y="849"/>
                  </a:lnTo>
                  <a:lnTo>
                    <a:pt x="154" y="842"/>
                  </a:lnTo>
                  <a:lnTo>
                    <a:pt x="166" y="840"/>
                  </a:lnTo>
                  <a:lnTo>
                    <a:pt x="1203" y="840"/>
                  </a:lnTo>
                  <a:lnTo>
                    <a:pt x="1214" y="842"/>
                  </a:lnTo>
                  <a:lnTo>
                    <a:pt x="1225" y="849"/>
                  </a:lnTo>
                  <a:lnTo>
                    <a:pt x="1232" y="858"/>
                  </a:lnTo>
                  <a:lnTo>
                    <a:pt x="1234" y="870"/>
                  </a:lnTo>
                  <a:lnTo>
                    <a:pt x="1234" y="1102"/>
                  </a:lnTo>
                  <a:lnTo>
                    <a:pt x="1232" y="1114"/>
                  </a:lnTo>
                  <a:lnTo>
                    <a:pt x="1225" y="1123"/>
                  </a:lnTo>
                  <a:lnTo>
                    <a:pt x="1214" y="1130"/>
                  </a:lnTo>
                  <a:lnTo>
                    <a:pt x="1203" y="1133"/>
                  </a:lnTo>
                  <a:lnTo>
                    <a:pt x="166" y="1133"/>
                  </a:lnTo>
                  <a:lnTo>
                    <a:pt x="154" y="1130"/>
                  </a:lnTo>
                  <a:lnTo>
                    <a:pt x="144" y="1123"/>
                  </a:lnTo>
                  <a:lnTo>
                    <a:pt x="137" y="1114"/>
                  </a:lnTo>
                  <a:lnTo>
                    <a:pt x="135" y="1102"/>
                  </a:lnTo>
                  <a:lnTo>
                    <a:pt x="135" y="1010"/>
                  </a:lnTo>
                  <a:lnTo>
                    <a:pt x="0" y="1010"/>
                  </a:lnTo>
                  <a:lnTo>
                    <a:pt x="0" y="1163"/>
                  </a:lnTo>
                  <a:lnTo>
                    <a:pt x="3" y="1195"/>
                  </a:lnTo>
                  <a:lnTo>
                    <a:pt x="12" y="1224"/>
                  </a:lnTo>
                  <a:lnTo>
                    <a:pt x="26" y="1250"/>
                  </a:lnTo>
                  <a:lnTo>
                    <a:pt x="46" y="1274"/>
                  </a:lnTo>
                  <a:lnTo>
                    <a:pt x="69" y="1292"/>
                  </a:lnTo>
                  <a:lnTo>
                    <a:pt x="96" y="1308"/>
                  </a:lnTo>
                  <a:lnTo>
                    <a:pt x="125" y="1317"/>
                  </a:lnTo>
                  <a:lnTo>
                    <a:pt x="157" y="1320"/>
                  </a:lnTo>
                  <a:lnTo>
                    <a:pt x="1162" y="1320"/>
                  </a:lnTo>
                  <a:lnTo>
                    <a:pt x="1193" y="1317"/>
                  </a:lnTo>
                  <a:lnTo>
                    <a:pt x="1224" y="1308"/>
                  </a:lnTo>
                  <a:lnTo>
                    <a:pt x="1250" y="1292"/>
                  </a:lnTo>
                  <a:lnTo>
                    <a:pt x="1274" y="1274"/>
                  </a:lnTo>
                  <a:lnTo>
                    <a:pt x="1292" y="1250"/>
                  </a:lnTo>
                  <a:lnTo>
                    <a:pt x="1308" y="1224"/>
                  </a:lnTo>
                  <a:lnTo>
                    <a:pt x="1317" y="1195"/>
                  </a:lnTo>
                  <a:lnTo>
                    <a:pt x="1320" y="1163"/>
                  </a:lnTo>
                  <a:lnTo>
                    <a:pt x="1320" y="158"/>
                  </a:lnTo>
                  <a:lnTo>
                    <a:pt x="1317" y="127"/>
                  </a:lnTo>
                  <a:lnTo>
                    <a:pt x="1308" y="96"/>
                  </a:lnTo>
                  <a:lnTo>
                    <a:pt x="1292" y="70"/>
                  </a:lnTo>
                  <a:lnTo>
                    <a:pt x="1274" y="46"/>
                  </a:lnTo>
                  <a:lnTo>
                    <a:pt x="1250" y="28"/>
                  </a:lnTo>
                  <a:lnTo>
                    <a:pt x="1224" y="12"/>
                  </a:lnTo>
                  <a:lnTo>
                    <a:pt x="1193" y="3"/>
                  </a:lnTo>
                  <a:lnTo>
                    <a:pt x="116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580111" y="908720"/>
              <a:ext cx="72008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>
                  <a:solidFill>
                    <a:schemeClr val="bg1"/>
                  </a:solidFill>
                </a:rPr>
                <a:t>switch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30" name="Straight Connector 29"/>
          <p:cNvCxnSpPr>
            <a:stCxn id="27" idx="1"/>
          </p:cNvCxnSpPr>
          <p:nvPr/>
        </p:nvCxnSpPr>
        <p:spPr>
          <a:xfrm flipH="1">
            <a:off x="2730789" y="3382186"/>
            <a:ext cx="266554" cy="130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3" idx="1"/>
          </p:cNvCxnSpPr>
          <p:nvPr/>
        </p:nvCxnSpPr>
        <p:spPr>
          <a:xfrm flipH="1" flipV="1">
            <a:off x="1055985" y="3331658"/>
            <a:ext cx="572037" cy="195355"/>
          </a:xfrm>
          <a:prstGeom prst="line">
            <a:avLst/>
          </a:prstGeom>
          <a:ln w="762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4045095" y="3586708"/>
            <a:ext cx="1394414" cy="12994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27" idx="3"/>
          </p:cNvCxnSpPr>
          <p:nvPr/>
        </p:nvCxnSpPr>
        <p:spPr>
          <a:xfrm flipH="1" flipV="1">
            <a:off x="4077463" y="3382186"/>
            <a:ext cx="3319785" cy="2045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3928414" y="3686987"/>
            <a:ext cx="2659810" cy="132326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928414" y="3815937"/>
            <a:ext cx="1147642" cy="14140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537403" y="3815937"/>
            <a:ext cx="193603" cy="129318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026058" y="3737746"/>
            <a:ext cx="1128450" cy="13713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" descr="C:\Users\tlochery.EMMAUS\AppData\Local\Microsoft\Windows\Temporary Internet Files\Content.IE5\RLJP63J3\MC90019743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7664" y="4550058"/>
            <a:ext cx="908592" cy="1013565"/>
          </a:xfrm>
          <a:prstGeom prst="rect">
            <a:avLst/>
          </a:prstGeom>
          <a:noFill/>
        </p:spPr>
      </p:pic>
      <p:pic>
        <p:nvPicPr>
          <p:cNvPr id="49" name="Picture 4" descr="C:\Users\tlochery.EMMAUS\AppData\Local\Microsoft\Windows\Temporary Internet Files\Content.IE5\RLJP63J3\MC90019743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7416" y="4741623"/>
            <a:ext cx="908592" cy="1013565"/>
          </a:xfrm>
          <a:prstGeom prst="rect">
            <a:avLst/>
          </a:prstGeom>
          <a:noFill/>
        </p:spPr>
      </p:pic>
      <p:pic>
        <p:nvPicPr>
          <p:cNvPr id="50" name="Picture 4" descr="C:\Users\tlochery.EMMAUS\AppData\Local\Microsoft\Windows\Temporary Internet Files\Content.IE5\RLJP63J3\MC900197435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59800" y="2470882"/>
            <a:ext cx="908592" cy="1013565"/>
          </a:xfrm>
          <a:prstGeom prst="rect">
            <a:avLst/>
          </a:prstGeom>
          <a:noFill/>
        </p:spPr>
      </p:pic>
      <p:sp>
        <p:nvSpPr>
          <p:cNvPr id="51" name="laptop"/>
          <p:cNvSpPr>
            <a:spLocks noEditPoints="1" noChangeArrowheads="1"/>
          </p:cNvSpPr>
          <p:nvPr/>
        </p:nvSpPr>
        <p:spPr bwMode="auto">
          <a:xfrm>
            <a:off x="2982055" y="1750953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2" name="laptop"/>
          <p:cNvSpPr>
            <a:spLocks noEditPoints="1" noChangeArrowheads="1"/>
          </p:cNvSpPr>
          <p:nvPr/>
        </p:nvSpPr>
        <p:spPr bwMode="auto">
          <a:xfrm>
            <a:off x="2026058" y="1650856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53" name="laptop"/>
          <p:cNvSpPr>
            <a:spLocks noEditPoints="1" noChangeArrowheads="1"/>
          </p:cNvSpPr>
          <p:nvPr/>
        </p:nvSpPr>
        <p:spPr bwMode="auto">
          <a:xfrm>
            <a:off x="4408895" y="1340768"/>
            <a:ext cx="945654" cy="720080"/>
          </a:xfrm>
          <a:custGeom>
            <a:avLst/>
            <a:gdLst>
              <a:gd name="T0" fmla="*/ 3362 w 21600"/>
              <a:gd name="T1" fmla="*/ 0 h 21600"/>
              <a:gd name="T2" fmla="*/ 3362 w 21600"/>
              <a:gd name="T3" fmla="*/ 7173 h 21600"/>
              <a:gd name="T4" fmla="*/ 18327 w 21600"/>
              <a:gd name="T5" fmla="*/ 0 h 21600"/>
              <a:gd name="T6" fmla="*/ 18327 w 21600"/>
              <a:gd name="T7" fmla="*/ 7173 h 21600"/>
              <a:gd name="T8" fmla="*/ 10800 w 21600"/>
              <a:gd name="T9" fmla="*/ 0 h 21600"/>
              <a:gd name="T10" fmla="*/ 10800 w 21600"/>
              <a:gd name="T11" fmla="*/ 21600 h 21600"/>
              <a:gd name="T12" fmla="*/ 0 w 21600"/>
              <a:gd name="T13" fmla="*/ 21600 h 21600"/>
              <a:gd name="T14" fmla="*/ 21600 w 21600"/>
              <a:gd name="T15" fmla="*/ 21600 h 21600"/>
              <a:gd name="T16" fmla="*/ 4445 w 21600"/>
              <a:gd name="T17" fmla="*/ 1858 h 21600"/>
              <a:gd name="T18" fmla="*/ 17311 w 21600"/>
              <a:gd name="T19" fmla="*/ 1232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cxnSp>
        <p:nvCxnSpPr>
          <p:cNvPr id="54" name="Straight Connector 53"/>
          <p:cNvCxnSpPr/>
          <p:nvPr/>
        </p:nvCxnSpPr>
        <p:spPr>
          <a:xfrm flipH="1">
            <a:off x="4102950" y="1556792"/>
            <a:ext cx="3702712" cy="15243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>
            <a:stCxn id="50" idx="1"/>
          </p:cNvCxnSpPr>
          <p:nvPr/>
        </p:nvCxnSpPr>
        <p:spPr>
          <a:xfrm flipH="1">
            <a:off x="4349896" y="2977665"/>
            <a:ext cx="3809904" cy="29890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53746" y="1700808"/>
            <a:ext cx="854557" cy="962109"/>
          </a:xfrm>
          <a:prstGeom prst="rect">
            <a:avLst/>
          </a:prstGeom>
          <a:noFill/>
        </p:spPr>
      </p:pic>
      <p:cxnSp>
        <p:nvCxnSpPr>
          <p:cNvPr id="59" name="Straight Connector 58"/>
          <p:cNvCxnSpPr>
            <a:endCxn id="49" idx="0"/>
          </p:cNvCxnSpPr>
          <p:nvPr/>
        </p:nvCxnSpPr>
        <p:spPr>
          <a:xfrm flipH="1">
            <a:off x="2971712" y="3815937"/>
            <a:ext cx="376152" cy="92568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6" descr="C:\Users\tlochery.EMMAUS\AppData\Local\Microsoft\Windows\Temporary Internet Files\Content.IE5\YB5TOQJX\MC900197446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4549" y="3382652"/>
            <a:ext cx="854557" cy="962109"/>
          </a:xfrm>
          <a:prstGeom prst="rect">
            <a:avLst/>
          </a:prstGeom>
          <a:noFill/>
        </p:spPr>
      </p:pic>
      <p:cxnSp>
        <p:nvCxnSpPr>
          <p:cNvPr id="63" name="Straight Connector 62"/>
          <p:cNvCxnSpPr>
            <a:stCxn id="53" idx="6"/>
          </p:cNvCxnSpPr>
          <p:nvPr/>
        </p:nvCxnSpPr>
        <p:spPr>
          <a:xfrm flipH="1">
            <a:off x="3924610" y="2060848"/>
            <a:ext cx="484285" cy="840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743049" y="2370936"/>
            <a:ext cx="324805" cy="6556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3347864" y="2420888"/>
            <a:ext cx="107018" cy="5265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70898" y="3863706"/>
            <a:ext cx="19084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All Activity must be authenticated by the main file server. Username &amp; password is needed for security. NOS performs this task.</a:t>
            </a:r>
            <a:endParaRPr lang="en-AU" dirty="0"/>
          </a:p>
        </p:txBody>
      </p:sp>
      <p:sp>
        <p:nvSpPr>
          <p:cNvPr id="77" name="TextBox 76"/>
          <p:cNvSpPr txBox="1"/>
          <p:nvPr/>
        </p:nvSpPr>
        <p:spPr>
          <a:xfrm>
            <a:off x="2853098" y="5992697"/>
            <a:ext cx="5028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Use: Large organisations to share software, hardware, internet access, &amp; communications.</a:t>
            </a:r>
            <a:endParaRPr lang="en-AU" dirty="0"/>
          </a:p>
        </p:txBody>
      </p:sp>
      <p:grpSp>
        <p:nvGrpSpPr>
          <p:cNvPr id="46" name="Group 45"/>
          <p:cNvGrpSpPr/>
          <p:nvPr/>
        </p:nvGrpSpPr>
        <p:grpSpPr>
          <a:xfrm>
            <a:off x="1423940" y="1272251"/>
            <a:ext cx="768100" cy="768100"/>
            <a:chOff x="7596336" y="3789040"/>
            <a:chExt cx="768100" cy="768100"/>
          </a:xfrm>
        </p:grpSpPr>
        <p:pic>
          <p:nvPicPr>
            <p:cNvPr id="47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56" name="TextBox 55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1807990" y="1833791"/>
            <a:ext cx="11994" cy="8649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" name="Picture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911" y="-20535"/>
            <a:ext cx="1723715" cy="1292786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0591" y="2420224"/>
            <a:ext cx="1723715" cy="1292786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584" y="5287310"/>
            <a:ext cx="1723715" cy="1292786"/>
          </a:xfrm>
          <a:prstGeom prst="rect">
            <a:avLst/>
          </a:prstGeom>
        </p:spPr>
      </p:pic>
      <p:sp>
        <p:nvSpPr>
          <p:cNvPr id="22" name="Freeform 21"/>
          <p:cNvSpPr/>
          <p:nvPr/>
        </p:nvSpPr>
        <p:spPr>
          <a:xfrm>
            <a:off x="1866378" y="588723"/>
            <a:ext cx="2655518" cy="2392472"/>
          </a:xfrm>
          <a:custGeom>
            <a:avLst/>
            <a:gdLst>
              <a:gd name="connsiteX0" fmla="*/ 2655518 w 2655518"/>
              <a:gd name="connsiteY0" fmla="*/ 2392472 h 2392472"/>
              <a:gd name="connsiteX1" fmla="*/ 2555310 w 2655518"/>
              <a:gd name="connsiteY1" fmla="*/ 2367419 h 2392472"/>
              <a:gd name="connsiteX2" fmla="*/ 2480154 w 2655518"/>
              <a:gd name="connsiteY2" fmla="*/ 2329841 h 2392472"/>
              <a:gd name="connsiteX3" fmla="*/ 2392471 w 2655518"/>
              <a:gd name="connsiteY3" fmla="*/ 2304789 h 2392472"/>
              <a:gd name="connsiteX4" fmla="*/ 2292263 w 2655518"/>
              <a:gd name="connsiteY4" fmla="*/ 2267211 h 2392472"/>
              <a:gd name="connsiteX5" fmla="*/ 2179529 w 2655518"/>
              <a:gd name="connsiteY5" fmla="*/ 2242159 h 2392472"/>
              <a:gd name="connsiteX6" fmla="*/ 2091847 w 2655518"/>
              <a:gd name="connsiteY6" fmla="*/ 2204581 h 2392472"/>
              <a:gd name="connsiteX7" fmla="*/ 1979112 w 2655518"/>
              <a:gd name="connsiteY7" fmla="*/ 2167003 h 2392472"/>
              <a:gd name="connsiteX8" fmla="*/ 1891430 w 2655518"/>
              <a:gd name="connsiteY8" fmla="*/ 2129425 h 2392472"/>
              <a:gd name="connsiteX9" fmla="*/ 1778696 w 2655518"/>
              <a:gd name="connsiteY9" fmla="*/ 2091847 h 2392472"/>
              <a:gd name="connsiteX10" fmla="*/ 1590806 w 2655518"/>
              <a:gd name="connsiteY10" fmla="*/ 2004165 h 2392472"/>
              <a:gd name="connsiteX11" fmla="*/ 1515649 w 2655518"/>
              <a:gd name="connsiteY11" fmla="*/ 1941535 h 2392472"/>
              <a:gd name="connsiteX12" fmla="*/ 1340285 w 2655518"/>
              <a:gd name="connsiteY12" fmla="*/ 1816274 h 2392472"/>
              <a:gd name="connsiteX13" fmla="*/ 1265129 w 2655518"/>
              <a:gd name="connsiteY13" fmla="*/ 1766170 h 2392472"/>
              <a:gd name="connsiteX14" fmla="*/ 1189973 w 2655518"/>
              <a:gd name="connsiteY14" fmla="*/ 1716066 h 2392472"/>
              <a:gd name="connsiteX15" fmla="*/ 1127343 w 2655518"/>
              <a:gd name="connsiteY15" fmla="*/ 1653436 h 2392472"/>
              <a:gd name="connsiteX16" fmla="*/ 939452 w 2655518"/>
              <a:gd name="connsiteY16" fmla="*/ 1478072 h 2392472"/>
              <a:gd name="connsiteX17" fmla="*/ 839244 w 2655518"/>
              <a:gd name="connsiteY17" fmla="*/ 1377863 h 2392472"/>
              <a:gd name="connsiteX18" fmla="*/ 726510 w 2655518"/>
              <a:gd name="connsiteY18" fmla="*/ 1277655 h 2392472"/>
              <a:gd name="connsiteX19" fmla="*/ 676406 w 2655518"/>
              <a:gd name="connsiteY19" fmla="*/ 1240077 h 2392472"/>
              <a:gd name="connsiteX20" fmla="*/ 613775 w 2655518"/>
              <a:gd name="connsiteY20" fmla="*/ 1152395 h 2392472"/>
              <a:gd name="connsiteX21" fmla="*/ 576197 w 2655518"/>
              <a:gd name="connsiteY21" fmla="*/ 1114817 h 2392472"/>
              <a:gd name="connsiteX22" fmla="*/ 526093 w 2655518"/>
              <a:gd name="connsiteY22" fmla="*/ 1002082 h 2392472"/>
              <a:gd name="connsiteX23" fmla="*/ 501041 w 2655518"/>
              <a:gd name="connsiteY23" fmla="*/ 964504 h 2392472"/>
              <a:gd name="connsiteX24" fmla="*/ 463463 w 2655518"/>
              <a:gd name="connsiteY24" fmla="*/ 876822 h 2392472"/>
              <a:gd name="connsiteX25" fmla="*/ 450937 w 2655518"/>
              <a:gd name="connsiteY25" fmla="*/ 826718 h 2392472"/>
              <a:gd name="connsiteX26" fmla="*/ 425885 w 2655518"/>
              <a:gd name="connsiteY26" fmla="*/ 789140 h 2392472"/>
              <a:gd name="connsiteX27" fmla="*/ 413359 w 2655518"/>
              <a:gd name="connsiteY27" fmla="*/ 751562 h 2392472"/>
              <a:gd name="connsiteX28" fmla="*/ 388307 w 2655518"/>
              <a:gd name="connsiteY28" fmla="*/ 713984 h 2392472"/>
              <a:gd name="connsiteX29" fmla="*/ 375781 w 2655518"/>
              <a:gd name="connsiteY29" fmla="*/ 676406 h 2392472"/>
              <a:gd name="connsiteX30" fmla="*/ 350729 w 2655518"/>
              <a:gd name="connsiteY30" fmla="*/ 613776 h 2392472"/>
              <a:gd name="connsiteX31" fmla="*/ 313151 w 2655518"/>
              <a:gd name="connsiteY31" fmla="*/ 538619 h 2392472"/>
              <a:gd name="connsiteX32" fmla="*/ 288099 w 2655518"/>
              <a:gd name="connsiteY32" fmla="*/ 450937 h 2392472"/>
              <a:gd name="connsiteX33" fmla="*/ 263047 w 2655518"/>
              <a:gd name="connsiteY33" fmla="*/ 350729 h 2392472"/>
              <a:gd name="connsiteX34" fmla="*/ 237995 w 2655518"/>
              <a:gd name="connsiteY34" fmla="*/ 300625 h 2392472"/>
              <a:gd name="connsiteX35" fmla="*/ 212943 w 2655518"/>
              <a:gd name="connsiteY35" fmla="*/ 263047 h 2392472"/>
              <a:gd name="connsiteX36" fmla="*/ 175364 w 2655518"/>
              <a:gd name="connsiteY36" fmla="*/ 187891 h 2392472"/>
              <a:gd name="connsiteX37" fmla="*/ 150312 w 2655518"/>
              <a:gd name="connsiteY37" fmla="*/ 87682 h 2392472"/>
              <a:gd name="connsiteX38" fmla="*/ 125260 w 2655518"/>
              <a:gd name="connsiteY38" fmla="*/ 0 h 2392472"/>
              <a:gd name="connsiteX39" fmla="*/ 87682 w 2655518"/>
              <a:gd name="connsiteY39" fmla="*/ 814192 h 2392472"/>
              <a:gd name="connsiteX40" fmla="*/ 75156 w 2655518"/>
              <a:gd name="connsiteY40" fmla="*/ 1102291 h 2392472"/>
              <a:gd name="connsiteX41" fmla="*/ 25052 w 2655518"/>
              <a:gd name="connsiteY41" fmla="*/ 989556 h 2392472"/>
              <a:gd name="connsiteX42" fmla="*/ 12526 w 2655518"/>
              <a:gd name="connsiteY42" fmla="*/ 951978 h 2392472"/>
              <a:gd name="connsiteX43" fmla="*/ 0 w 2655518"/>
              <a:gd name="connsiteY43" fmla="*/ 876822 h 2392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2655518" h="2392472">
                <a:moveTo>
                  <a:pt x="2655518" y="2392472"/>
                </a:moveTo>
                <a:cubicBezTo>
                  <a:pt x="2622115" y="2384121"/>
                  <a:pt x="2587735" y="2378999"/>
                  <a:pt x="2555310" y="2367419"/>
                </a:cubicBezTo>
                <a:cubicBezTo>
                  <a:pt x="2528933" y="2357998"/>
                  <a:pt x="2506296" y="2339896"/>
                  <a:pt x="2480154" y="2329841"/>
                </a:cubicBezTo>
                <a:cubicBezTo>
                  <a:pt x="2451783" y="2318929"/>
                  <a:pt x="2421308" y="2314401"/>
                  <a:pt x="2392471" y="2304789"/>
                </a:cubicBezTo>
                <a:cubicBezTo>
                  <a:pt x="2358628" y="2293508"/>
                  <a:pt x="2326487" y="2277277"/>
                  <a:pt x="2292263" y="2267211"/>
                </a:cubicBezTo>
                <a:cubicBezTo>
                  <a:pt x="2255333" y="2256349"/>
                  <a:pt x="2216271" y="2253641"/>
                  <a:pt x="2179529" y="2242159"/>
                </a:cubicBezTo>
                <a:cubicBezTo>
                  <a:pt x="2149178" y="2232674"/>
                  <a:pt x="2121621" y="2215746"/>
                  <a:pt x="2091847" y="2204581"/>
                </a:cubicBezTo>
                <a:cubicBezTo>
                  <a:pt x="2054758" y="2190673"/>
                  <a:pt x="2016201" y="2180911"/>
                  <a:pt x="1979112" y="2167003"/>
                </a:cubicBezTo>
                <a:cubicBezTo>
                  <a:pt x="1949338" y="2155838"/>
                  <a:pt x="1921204" y="2140590"/>
                  <a:pt x="1891430" y="2129425"/>
                </a:cubicBezTo>
                <a:cubicBezTo>
                  <a:pt x="1854341" y="2115517"/>
                  <a:pt x="1815785" y="2105755"/>
                  <a:pt x="1778696" y="2091847"/>
                </a:cubicBezTo>
                <a:cubicBezTo>
                  <a:pt x="1739511" y="2077153"/>
                  <a:pt x="1622185" y="2024337"/>
                  <a:pt x="1590806" y="2004165"/>
                </a:cubicBezTo>
                <a:cubicBezTo>
                  <a:pt x="1563375" y="1986531"/>
                  <a:pt x="1541738" y="1961101"/>
                  <a:pt x="1515649" y="1941535"/>
                </a:cubicBezTo>
                <a:cubicBezTo>
                  <a:pt x="1458181" y="1898434"/>
                  <a:pt x="1399135" y="1857469"/>
                  <a:pt x="1340285" y="1816274"/>
                </a:cubicBezTo>
                <a:cubicBezTo>
                  <a:pt x="1315619" y="1799008"/>
                  <a:pt x="1290181" y="1782871"/>
                  <a:pt x="1265129" y="1766170"/>
                </a:cubicBezTo>
                <a:lnTo>
                  <a:pt x="1189973" y="1716066"/>
                </a:lnTo>
                <a:cubicBezTo>
                  <a:pt x="1165407" y="1699689"/>
                  <a:pt x="1149189" y="1673296"/>
                  <a:pt x="1127343" y="1653436"/>
                </a:cubicBezTo>
                <a:cubicBezTo>
                  <a:pt x="914721" y="1460145"/>
                  <a:pt x="1232731" y="1771353"/>
                  <a:pt x="939452" y="1478072"/>
                </a:cubicBezTo>
                <a:lnTo>
                  <a:pt x="839244" y="1377863"/>
                </a:lnTo>
                <a:cubicBezTo>
                  <a:pt x="627983" y="1208854"/>
                  <a:pt x="910533" y="1438675"/>
                  <a:pt x="726510" y="1277655"/>
                </a:cubicBezTo>
                <a:cubicBezTo>
                  <a:pt x="710799" y="1263908"/>
                  <a:pt x="691168" y="1254839"/>
                  <a:pt x="676406" y="1240077"/>
                </a:cubicBezTo>
                <a:cubicBezTo>
                  <a:pt x="631274" y="1194946"/>
                  <a:pt x="649340" y="1195073"/>
                  <a:pt x="613775" y="1152395"/>
                </a:cubicBezTo>
                <a:cubicBezTo>
                  <a:pt x="602434" y="1138786"/>
                  <a:pt x="588723" y="1127343"/>
                  <a:pt x="576197" y="1114817"/>
                </a:cubicBezTo>
                <a:cubicBezTo>
                  <a:pt x="558303" y="1070082"/>
                  <a:pt x="549497" y="1043039"/>
                  <a:pt x="526093" y="1002082"/>
                </a:cubicBezTo>
                <a:cubicBezTo>
                  <a:pt x="518624" y="989011"/>
                  <a:pt x="509392" y="977030"/>
                  <a:pt x="501041" y="964504"/>
                </a:cubicBezTo>
                <a:cubicBezTo>
                  <a:pt x="465080" y="820659"/>
                  <a:pt x="515365" y="997927"/>
                  <a:pt x="463463" y="876822"/>
                </a:cubicBezTo>
                <a:cubicBezTo>
                  <a:pt x="456682" y="860999"/>
                  <a:pt x="457718" y="842541"/>
                  <a:pt x="450937" y="826718"/>
                </a:cubicBezTo>
                <a:cubicBezTo>
                  <a:pt x="445007" y="812881"/>
                  <a:pt x="432618" y="802605"/>
                  <a:pt x="425885" y="789140"/>
                </a:cubicBezTo>
                <a:cubicBezTo>
                  <a:pt x="419980" y="777330"/>
                  <a:pt x="419264" y="763372"/>
                  <a:pt x="413359" y="751562"/>
                </a:cubicBezTo>
                <a:cubicBezTo>
                  <a:pt x="406626" y="738097"/>
                  <a:pt x="395040" y="727449"/>
                  <a:pt x="388307" y="713984"/>
                </a:cubicBezTo>
                <a:cubicBezTo>
                  <a:pt x="382402" y="702174"/>
                  <a:pt x="380417" y="688769"/>
                  <a:pt x="375781" y="676406"/>
                </a:cubicBezTo>
                <a:cubicBezTo>
                  <a:pt x="367886" y="655353"/>
                  <a:pt x="360033" y="634245"/>
                  <a:pt x="350729" y="613776"/>
                </a:cubicBezTo>
                <a:cubicBezTo>
                  <a:pt x="339139" y="588277"/>
                  <a:pt x="323206" y="564761"/>
                  <a:pt x="313151" y="538619"/>
                </a:cubicBezTo>
                <a:cubicBezTo>
                  <a:pt x="302239" y="510248"/>
                  <a:pt x="295931" y="480308"/>
                  <a:pt x="288099" y="450937"/>
                </a:cubicBezTo>
                <a:cubicBezTo>
                  <a:pt x="279227" y="417669"/>
                  <a:pt x="278445" y="381525"/>
                  <a:pt x="263047" y="350729"/>
                </a:cubicBezTo>
                <a:cubicBezTo>
                  <a:pt x="254696" y="334028"/>
                  <a:pt x="247259" y="316837"/>
                  <a:pt x="237995" y="300625"/>
                </a:cubicBezTo>
                <a:cubicBezTo>
                  <a:pt x="230526" y="287554"/>
                  <a:pt x="219676" y="276512"/>
                  <a:pt x="212943" y="263047"/>
                </a:cubicBezTo>
                <a:cubicBezTo>
                  <a:pt x="161087" y="159335"/>
                  <a:pt x="247157" y="295576"/>
                  <a:pt x="175364" y="187891"/>
                </a:cubicBezTo>
                <a:cubicBezTo>
                  <a:pt x="149898" y="60562"/>
                  <a:pt x="175989" y="177554"/>
                  <a:pt x="150312" y="87682"/>
                </a:cubicBezTo>
                <a:cubicBezTo>
                  <a:pt x="118858" y="-22409"/>
                  <a:pt x="155291" y="90093"/>
                  <a:pt x="125260" y="0"/>
                </a:cubicBezTo>
                <a:cubicBezTo>
                  <a:pt x="83197" y="336511"/>
                  <a:pt x="113914" y="66567"/>
                  <a:pt x="87682" y="814192"/>
                </a:cubicBezTo>
                <a:cubicBezTo>
                  <a:pt x="84311" y="910257"/>
                  <a:pt x="79331" y="1006258"/>
                  <a:pt x="75156" y="1102291"/>
                </a:cubicBezTo>
                <a:cubicBezTo>
                  <a:pt x="35456" y="1042740"/>
                  <a:pt x="54865" y="1078995"/>
                  <a:pt x="25052" y="989556"/>
                </a:cubicBezTo>
                <a:cubicBezTo>
                  <a:pt x="20877" y="977030"/>
                  <a:pt x="14697" y="965002"/>
                  <a:pt x="12526" y="951978"/>
                </a:cubicBezTo>
                <a:lnTo>
                  <a:pt x="0" y="87682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Freeform 27"/>
          <p:cNvSpPr/>
          <p:nvPr/>
        </p:nvSpPr>
        <p:spPr>
          <a:xfrm>
            <a:off x="2029216" y="2104356"/>
            <a:ext cx="5611661" cy="3970767"/>
          </a:xfrm>
          <a:custGeom>
            <a:avLst/>
            <a:gdLst>
              <a:gd name="connsiteX0" fmla="*/ 5611661 w 5611661"/>
              <a:gd name="connsiteY0" fmla="*/ 3970767 h 3970767"/>
              <a:gd name="connsiteX1" fmla="*/ 5549031 w 5611661"/>
              <a:gd name="connsiteY1" fmla="*/ 3933189 h 3970767"/>
              <a:gd name="connsiteX2" fmla="*/ 5473874 w 5611661"/>
              <a:gd name="connsiteY2" fmla="*/ 3883085 h 3970767"/>
              <a:gd name="connsiteX3" fmla="*/ 5398718 w 5611661"/>
              <a:gd name="connsiteY3" fmla="*/ 3845507 h 3970767"/>
              <a:gd name="connsiteX4" fmla="*/ 5135672 w 5611661"/>
              <a:gd name="connsiteY4" fmla="*/ 3682669 h 3970767"/>
              <a:gd name="connsiteX5" fmla="*/ 4972833 w 5611661"/>
              <a:gd name="connsiteY5" fmla="*/ 3544882 h 3970767"/>
              <a:gd name="connsiteX6" fmla="*/ 4860099 w 5611661"/>
              <a:gd name="connsiteY6" fmla="*/ 3469726 h 3970767"/>
              <a:gd name="connsiteX7" fmla="*/ 4747365 w 5611661"/>
              <a:gd name="connsiteY7" fmla="*/ 3382044 h 3970767"/>
              <a:gd name="connsiteX8" fmla="*/ 4471792 w 5611661"/>
              <a:gd name="connsiteY8" fmla="*/ 3169102 h 3970767"/>
              <a:gd name="connsiteX9" fmla="*/ 4121063 w 5611661"/>
              <a:gd name="connsiteY9" fmla="*/ 2968685 h 3970767"/>
              <a:gd name="connsiteX10" fmla="*/ 3732757 w 5611661"/>
              <a:gd name="connsiteY10" fmla="*/ 2755743 h 3970767"/>
              <a:gd name="connsiteX11" fmla="*/ 3419606 w 5611661"/>
              <a:gd name="connsiteY11" fmla="*/ 2530274 h 3970767"/>
              <a:gd name="connsiteX12" fmla="*/ 3256768 w 5611661"/>
              <a:gd name="connsiteY12" fmla="*/ 2430066 h 3970767"/>
              <a:gd name="connsiteX13" fmla="*/ 2931091 w 5611661"/>
              <a:gd name="connsiteY13" fmla="*/ 2204597 h 3970767"/>
              <a:gd name="connsiteX14" fmla="*/ 2768252 w 5611661"/>
              <a:gd name="connsiteY14" fmla="*/ 2091863 h 3970767"/>
              <a:gd name="connsiteX15" fmla="*/ 2592888 w 5611661"/>
              <a:gd name="connsiteY15" fmla="*/ 1991655 h 3970767"/>
              <a:gd name="connsiteX16" fmla="*/ 2167003 w 5611661"/>
              <a:gd name="connsiteY16" fmla="*/ 1678504 h 3970767"/>
              <a:gd name="connsiteX17" fmla="*/ 1929009 w 5611661"/>
              <a:gd name="connsiteY17" fmla="*/ 1465562 h 3970767"/>
              <a:gd name="connsiteX18" fmla="*/ 1703540 w 5611661"/>
              <a:gd name="connsiteY18" fmla="*/ 1265145 h 3970767"/>
              <a:gd name="connsiteX19" fmla="*/ 1503124 w 5611661"/>
              <a:gd name="connsiteY19" fmla="*/ 1089781 h 3970767"/>
              <a:gd name="connsiteX20" fmla="*/ 1302707 w 5611661"/>
              <a:gd name="connsiteY20" fmla="*/ 926943 h 3970767"/>
              <a:gd name="connsiteX21" fmla="*/ 1052187 w 5611661"/>
              <a:gd name="connsiteY21" fmla="*/ 701474 h 3970767"/>
              <a:gd name="connsiteX22" fmla="*/ 977031 w 5611661"/>
              <a:gd name="connsiteY22" fmla="*/ 638844 h 3970767"/>
              <a:gd name="connsiteX23" fmla="*/ 926926 w 5611661"/>
              <a:gd name="connsiteY23" fmla="*/ 576214 h 3970767"/>
              <a:gd name="connsiteX24" fmla="*/ 751562 w 5611661"/>
              <a:gd name="connsiteY24" fmla="*/ 388323 h 3970767"/>
              <a:gd name="connsiteX25" fmla="*/ 701458 w 5611661"/>
              <a:gd name="connsiteY25" fmla="*/ 363271 h 3970767"/>
              <a:gd name="connsiteX26" fmla="*/ 663880 w 5611661"/>
              <a:gd name="connsiteY26" fmla="*/ 325693 h 3970767"/>
              <a:gd name="connsiteX27" fmla="*/ 563672 w 5611661"/>
              <a:gd name="connsiteY27" fmla="*/ 275589 h 3970767"/>
              <a:gd name="connsiteX28" fmla="*/ 513568 w 5611661"/>
              <a:gd name="connsiteY28" fmla="*/ 250537 h 3970767"/>
              <a:gd name="connsiteX29" fmla="*/ 438411 w 5611661"/>
              <a:gd name="connsiteY29" fmla="*/ 200433 h 3970767"/>
              <a:gd name="connsiteX30" fmla="*/ 300625 w 5611661"/>
              <a:gd name="connsiteY30" fmla="*/ 150329 h 3970767"/>
              <a:gd name="connsiteX31" fmla="*/ 225469 w 5611661"/>
              <a:gd name="connsiteY31" fmla="*/ 125277 h 3970767"/>
              <a:gd name="connsiteX32" fmla="*/ 162839 w 5611661"/>
              <a:gd name="connsiteY32" fmla="*/ 62647 h 3970767"/>
              <a:gd name="connsiteX33" fmla="*/ 137787 w 5611661"/>
              <a:gd name="connsiteY33" fmla="*/ 25069 h 3970767"/>
              <a:gd name="connsiteX34" fmla="*/ 62631 w 5611661"/>
              <a:gd name="connsiteY34" fmla="*/ 12543 h 3970767"/>
              <a:gd name="connsiteX35" fmla="*/ 0 w 5611661"/>
              <a:gd name="connsiteY35" fmla="*/ 17 h 39707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611661" h="3970767">
                <a:moveTo>
                  <a:pt x="5611661" y="3970767"/>
                </a:moveTo>
                <a:cubicBezTo>
                  <a:pt x="5590784" y="3958241"/>
                  <a:pt x="5569571" y="3946260"/>
                  <a:pt x="5549031" y="3933189"/>
                </a:cubicBezTo>
                <a:cubicBezTo>
                  <a:pt x="5523629" y="3917024"/>
                  <a:pt x="5499882" y="3898256"/>
                  <a:pt x="5473874" y="3883085"/>
                </a:cubicBezTo>
                <a:cubicBezTo>
                  <a:pt x="5449680" y="3868972"/>
                  <a:pt x="5423260" y="3859005"/>
                  <a:pt x="5398718" y="3845507"/>
                </a:cubicBezTo>
                <a:cubicBezTo>
                  <a:pt x="5301432" y="3792000"/>
                  <a:pt x="5219848" y="3750010"/>
                  <a:pt x="5135672" y="3682669"/>
                </a:cubicBezTo>
                <a:cubicBezTo>
                  <a:pt x="5080149" y="3638251"/>
                  <a:pt x="5027113" y="3590811"/>
                  <a:pt x="4972833" y="3544882"/>
                </a:cubicBezTo>
                <a:cubicBezTo>
                  <a:pt x="4938356" y="3515709"/>
                  <a:pt x="4896712" y="3496169"/>
                  <a:pt x="4860099" y="3469726"/>
                </a:cubicBezTo>
                <a:cubicBezTo>
                  <a:pt x="4821506" y="3441853"/>
                  <a:pt x="4783779" y="3412709"/>
                  <a:pt x="4747365" y="3382044"/>
                </a:cubicBezTo>
                <a:cubicBezTo>
                  <a:pt x="4587302" y="3247254"/>
                  <a:pt x="4658171" y="3280929"/>
                  <a:pt x="4471792" y="3169102"/>
                </a:cubicBezTo>
                <a:cubicBezTo>
                  <a:pt x="4356330" y="3099825"/>
                  <a:pt x="4237973" y="3035491"/>
                  <a:pt x="4121063" y="2968685"/>
                </a:cubicBezTo>
                <a:cubicBezTo>
                  <a:pt x="3858610" y="2818712"/>
                  <a:pt x="3981476" y="2923628"/>
                  <a:pt x="3732757" y="2755743"/>
                </a:cubicBezTo>
                <a:cubicBezTo>
                  <a:pt x="3626146" y="2683781"/>
                  <a:pt x="3529151" y="2597686"/>
                  <a:pt x="3419606" y="2530274"/>
                </a:cubicBezTo>
                <a:cubicBezTo>
                  <a:pt x="3365327" y="2496871"/>
                  <a:pt x="3309798" y="2465419"/>
                  <a:pt x="3256768" y="2430066"/>
                </a:cubicBezTo>
                <a:cubicBezTo>
                  <a:pt x="3146907" y="2356825"/>
                  <a:pt x="3039650" y="2279753"/>
                  <a:pt x="2931091" y="2204597"/>
                </a:cubicBezTo>
                <a:lnTo>
                  <a:pt x="2768252" y="2091863"/>
                </a:lnTo>
                <a:cubicBezTo>
                  <a:pt x="2712898" y="2053541"/>
                  <a:pt x="2649133" y="2028658"/>
                  <a:pt x="2592888" y="1991655"/>
                </a:cubicBezTo>
                <a:cubicBezTo>
                  <a:pt x="2395048" y="1861497"/>
                  <a:pt x="2324400" y="1805921"/>
                  <a:pt x="2167003" y="1678504"/>
                </a:cubicBezTo>
                <a:cubicBezTo>
                  <a:pt x="1884964" y="1450187"/>
                  <a:pt x="2156905" y="1675927"/>
                  <a:pt x="1929009" y="1465562"/>
                </a:cubicBezTo>
                <a:cubicBezTo>
                  <a:pt x="1855120" y="1397357"/>
                  <a:pt x="1778856" y="1331771"/>
                  <a:pt x="1703540" y="1265145"/>
                </a:cubicBezTo>
                <a:lnTo>
                  <a:pt x="1503124" y="1089781"/>
                </a:lnTo>
                <a:cubicBezTo>
                  <a:pt x="1198349" y="823103"/>
                  <a:pt x="1601305" y="1171251"/>
                  <a:pt x="1302707" y="926943"/>
                </a:cubicBezTo>
                <a:cubicBezTo>
                  <a:pt x="942174" y="631961"/>
                  <a:pt x="1254615" y="887033"/>
                  <a:pt x="1052187" y="701474"/>
                </a:cubicBezTo>
                <a:cubicBezTo>
                  <a:pt x="1028148" y="679438"/>
                  <a:pt x="1000090" y="661903"/>
                  <a:pt x="977031" y="638844"/>
                </a:cubicBezTo>
                <a:cubicBezTo>
                  <a:pt x="958126" y="619939"/>
                  <a:pt x="945831" y="595119"/>
                  <a:pt x="926926" y="576214"/>
                </a:cubicBezTo>
                <a:cubicBezTo>
                  <a:pt x="719897" y="369187"/>
                  <a:pt x="1098885" y="812832"/>
                  <a:pt x="751562" y="388323"/>
                </a:cubicBezTo>
                <a:cubicBezTo>
                  <a:pt x="739738" y="373871"/>
                  <a:pt x="716653" y="374124"/>
                  <a:pt x="701458" y="363271"/>
                </a:cubicBezTo>
                <a:cubicBezTo>
                  <a:pt x="687043" y="352975"/>
                  <a:pt x="678825" y="335203"/>
                  <a:pt x="663880" y="325693"/>
                </a:cubicBezTo>
                <a:cubicBezTo>
                  <a:pt x="632373" y="305643"/>
                  <a:pt x="597075" y="292290"/>
                  <a:pt x="563672" y="275589"/>
                </a:cubicBezTo>
                <a:cubicBezTo>
                  <a:pt x="546971" y="267238"/>
                  <a:pt x="526772" y="263740"/>
                  <a:pt x="513568" y="250537"/>
                </a:cubicBezTo>
                <a:cubicBezTo>
                  <a:pt x="466653" y="203623"/>
                  <a:pt x="492795" y="218561"/>
                  <a:pt x="438411" y="200433"/>
                </a:cubicBezTo>
                <a:cubicBezTo>
                  <a:pt x="359635" y="147916"/>
                  <a:pt x="444141" y="198168"/>
                  <a:pt x="300625" y="150329"/>
                </a:cubicBezTo>
                <a:lnTo>
                  <a:pt x="225469" y="125277"/>
                </a:lnTo>
                <a:cubicBezTo>
                  <a:pt x="158664" y="25069"/>
                  <a:pt x="246346" y="146154"/>
                  <a:pt x="162839" y="62647"/>
                </a:cubicBezTo>
                <a:cubicBezTo>
                  <a:pt x="152194" y="52002"/>
                  <a:pt x="151252" y="31802"/>
                  <a:pt x="137787" y="25069"/>
                </a:cubicBezTo>
                <a:cubicBezTo>
                  <a:pt x="115071" y="13711"/>
                  <a:pt x="87535" y="17524"/>
                  <a:pt x="62631" y="12543"/>
                </a:cubicBezTo>
                <a:cubicBezTo>
                  <a:pt x="-5063" y="-996"/>
                  <a:pt x="33025" y="17"/>
                  <a:pt x="0" y="1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49232" y="183197"/>
            <a:ext cx="8229600" cy="1143000"/>
          </a:xfrm>
        </p:spPr>
        <p:txBody>
          <a:bodyPr/>
          <a:lstStyle/>
          <a:p>
            <a:r>
              <a:rPr lang="en-AU" dirty="0" smtClean="0"/>
              <a:t>Internet peer to peer (P2P)</a:t>
            </a:r>
            <a:endParaRPr lang="en-US" dirty="0"/>
          </a:p>
        </p:txBody>
      </p:sp>
      <p:pic>
        <p:nvPicPr>
          <p:cNvPr id="1026" name="Picture 2" descr="C:\Users\asiarabalos\AppData\Local\Microsoft\Windows\Temporary Internet Files\Content.IE5\0APUP00R\MC9000535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9213" y="2122349"/>
            <a:ext cx="1234643" cy="1234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siarabalos\AppData\Local\Microsoft\Windows\Temporary Internet Files\Content.IE5\BWIFFDH1\MC90004383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570820"/>
            <a:ext cx="2201142" cy="2226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siarabalos\AppData\Local\Microsoft\Windows\Temporary Internet Files\Content.IE5\T19BUBTJ\MC9000555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837" y="2091950"/>
            <a:ext cx="1239828" cy="126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siarabalos\AppData\Local\Microsoft\Windows\Temporary Internet Files\Content.IE5\T19BUBTJ\MC90019934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6764" y="4789350"/>
            <a:ext cx="1106108" cy="1015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siarabalos\AppData\Local\Microsoft\Windows\Temporary Internet Files\Content.IE5\SYV9XXSY\MC90031264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60" y="3986522"/>
            <a:ext cx="1675181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Documents and Settings\tlochery\Local Settings\Temporary Internet Files\Content.IE5\YF5RHO9E\MC900233604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787065" y="1303544"/>
            <a:ext cx="1993271" cy="1576812"/>
          </a:xfrm>
          <a:prstGeom prst="rect">
            <a:avLst/>
          </a:prstGeom>
          <a:noFill/>
        </p:spPr>
      </p:pic>
      <p:grpSp>
        <p:nvGrpSpPr>
          <p:cNvPr id="10" name="Group 9"/>
          <p:cNvGrpSpPr/>
          <p:nvPr/>
        </p:nvGrpSpPr>
        <p:grpSpPr>
          <a:xfrm>
            <a:off x="6013379" y="5169310"/>
            <a:ext cx="748426" cy="635954"/>
            <a:chOff x="7596336" y="3789040"/>
            <a:chExt cx="768100" cy="768100"/>
          </a:xfrm>
        </p:grpSpPr>
        <p:pic>
          <p:nvPicPr>
            <p:cNvPr id="11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12" name="TextBox 11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sp>
        <p:nvSpPr>
          <p:cNvPr id="4" name="Freeform 3"/>
          <p:cNvSpPr/>
          <p:nvPr/>
        </p:nvSpPr>
        <p:spPr>
          <a:xfrm>
            <a:off x="631330" y="1590147"/>
            <a:ext cx="7944665" cy="4399156"/>
          </a:xfrm>
          <a:custGeom>
            <a:avLst/>
            <a:gdLst>
              <a:gd name="connsiteX0" fmla="*/ 1585777 w 7944665"/>
              <a:gd name="connsiteY0" fmla="*/ 3708363 h 4399156"/>
              <a:gd name="connsiteX1" fmla="*/ 3264265 w 7944665"/>
              <a:gd name="connsiteY1" fmla="*/ 2856593 h 4399156"/>
              <a:gd name="connsiteX2" fmla="*/ 4604549 w 7944665"/>
              <a:gd name="connsiteY2" fmla="*/ 4059091 h 4399156"/>
              <a:gd name="connsiteX3" fmla="*/ 6646292 w 7944665"/>
              <a:gd name="connsiteY3" fmla="*/ 3783519 h 4399156"/>
              <a:gd name="connsiteX4" fmla="*/ 4729810 w 7944665"/>
              <a:gd name="connsiteY4" fmla="*/ 2167661 h 4399156"/>
              <a:gd name="connsiteX5" fmla="*/ 7059651 w 7944665"/>
              <a:gd name="connsiteY5" fmla="*/ 1629042 h 4399156"/>
              <a:gd name="connsiteX6" fmla="*/ 6207881 w 7944665"/>
              <a:gd name="connsiteY6" fmla="*/ 839902 h 4399156"/>
              <a:gd name="connsiteX7" fmla="*/ 4404133 w 7944665"/>
              <a:gd name="connsiteY7" fmla="*/ 1616516 h 4399156"/>
              <a:gd name="connsiteX8" fmla="*/ 1022106 w 7944665"/>
              <a:gd name="connsiteY8" fmla="*/ 1077897 h 4399156"/>
              <a:gd name="connsiteX9" fmla="*/ 1560725 w 7944665"/>
              <a:gd name="connsiteY9" fmla="*/ 3031957 h 4399156"/>
              <a:gd name="connsiteX10" fmla="*/ 70128 w 7944665"/>
              <a:gd name="connsiteY10" fmla="*/ 1027793 h 4399156"/>
              <a:gd name="connsiteX11" fmla="*/ 4203717 w 7944665"/>
              <a:gd name="connsiteY11" fmla="*/ 125919 h 4399156"/>
              <a:gd name="connsiteX12" fmla="*/ 784111 w 7944665"/>
              <a:gd name="connsiteY12" fmla="*/ 3733415 h 4399156"/>
              <a:gd name="connsiteX13" fmla="*/ 6997021 w 7944665"/>
              <a:gd name="connsiteY13" fmla="*/ 3896253 h 4399156"/>
              <a:gd name="connsiteX14" fmla="*/ 7372802 w 7944665"/>
              <a:gd name="connsiteY14" fmla="*/ 1503782 h 4399156"/>
              <a:gd name="connsiteX15" fmla="*/ 3827936 w 7944665"/>
              <a:gd name="connsiteY15" fmla="*/ 1128001 h 4399156"/>
              <a:gd name="connsiteX16" fmla="*/ 1047158 w 7944665"/>
              <a:gd name="connsiteY16" fmla="*/ 576856 h 4399156"/>
              <a:gd name="connsiteX17" fmla="*/ 1109788 w 7944665"/>
              <a:gd name="connsiteY17" fmla="*/ 1491256 h 4399156"/>
              <a:gd name="connsiteX18" fmla="*/ 2901010 w 7944665"/>
              <a:gd name="connsiteY18" fmla="*/ 2079979 h 4399156"/>
              <a:gd name="connsiteX19" fmla="*/ 4792440 w 7944665"/>
              <a:gd name="connsiteY19" fmla="*/ 2105031 h 4399156"/>
              <a:gd name="connsiteX20" fmla="*/ 7560692 w 7944665"/>
              <a:gd name="connsiteY20" fmla="*/ 714642 h 4399156"/>
              <a:gd name="connsiteX21" fmla="*/ 7673426 w 7944665"/>
              <a:gd name="connsiteY21" fmla="*/ 3896253 h 4399156"/>
              <a:gd name="connsiteX22" fmla="*/ 5230851 w 7944665"/>
              <a:gd name="connsiteY22" fmla="*/ 4347190 h 4399156"/>
              <a:gd name="connsiteX23" fmla="*/ 5230851 w 7944665"/>
              <a:gd name="connsiteY23" fmla="*/ 4347190 h 4399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7944665" h="4399156">
                <a:moveTo>
                  <a:pt x="1585777" y="3708363"/>
                </a:moveTo>
                <a:cubicBezTo>
                  <a:pt x="2173456" y="3253250"/>
                  <a:pt x="2761136" y="2798138"/>
                  <a:pt x="3264265" y="2856593"/>
                </a:cubicBezTo>
                <a:cubicBezTo>
                  <a:pt x="3767394" y="2915048"/>
                  <a:pt x="4040878" y="3904603"/>
                  <a:pt x="4604549" y="4059091"/>
                </a:cubicBezTo>
                <a:cubicBezTo>
                  <a:pt x="5168220" y="4213579"/>
                  <a:pt x="6625415" y="4098757"/>
                  <a:pt x="6646292" y="3783519"/>
                </a:cubicBezTo>
                <a:cubicBezTo>
                  <a:pt x="6667169" y="3468281"/>
                  <a:pt x="4660917" y="2526740"/>
                  <a:pt x="4729810" y="2167661"/>
                </a:cubicBezTo>
                <a:cubicBezTo>
                  <a:pt x="4798703" y="1808581"/>
                  <a:pt x="6813306" y="1850335"/>
                  <a:pt x="7059651" y="1629042"/>
                </a:cubicBezTo>
                <a:cubicBezTo>
                  <a:pt x="7305996" y="1407749"/>
                  <a:pt x="6650467" y="841990"/>
                  <a:pt x="6207881" y="839902"/>
                </a:cubicBezTo>
                <a:cubicBezTo>
                  <a:pt x="5765295" y="837814"/>
                  <a:pt x="5268429" y="1576850"/>
                  <a:pt x="4404133" y="1616516"/>
                </a:cubicBezTo>
                <a:cubicBezTo>
                  <a:pt x="3539837" y="1656182"/>
                  <a:pt x="1496007" y="841990"/>
                  <a:pt x="1022106" y="1077897"/>
                </a:cubicBezTo>
                <a:cubicBezTo>
                  <a:pt x="548205" y="1313804"/>
                  <a:pt x="1719388" y="3040308"/>
                  <a:pt x="1560725" y="3031957"/>
                </a:cubicBezTo>
                <a:cubicBezTo>
                  <a:pt x="1402062" y="3023606"/>
                  <a:pt x="-370371" y="1512133"/>
                  <a:pt x="70128" y="1027793"/>
                </a:cubicBezTo>
                <a:cubicBezTo>
                  <a:pt x="510627" y="543453"/>
                  <a:pt x="4084720" y="-325018"/>
                  <a:pt x="4203717" y="125919"/>
                </a:cubicBezTo>
                <a:cubicBezTo>
                  <a:pt x="4322714" y="576856"/>
                  <a:pt x="318560" y="3105026"/>
                  <a:pt x="784111" y="3733415"/>
                </a:cubicBezTo>
                <a:cubicBezTo>
                  <a:pt x="1249662" y="4361804"/>
                  <a:pt x="5898906" y="4267858"/>
                  <a:pt x="6997021" y="3896253"/>
                </a:cubicBezTo>
                <a:cubicBezTo>
                  <a:pt x="8095136" y="3524648"/>
                  <a:pt x="7900983" y="1965157"/>
                  <a:pt x="7372802" y="1503782"/>
                </a:cubicBezTo>
                <a:cubicBezTo>
                  <a:pt x="6844621" y="1042407"/>
                  <a:pt x="4882210" y="1282489"/>
                  <a:pt x="3827936" y="1128001"/>
                </a:cubicBezTo>
                <a:cubicBezTo>
                  <a:pt x="2773662" y="973513"/>
                  <a:pt x="1500183" y="516313"/>
                  <a:pt x="1047158" y="576856"/>
                </a:cubicBezTo>
                <a:cubicBezTo>
                  <a:pt x="594133" y="637398"/>
                  <a:pt x="800813" y="1240735"/>
                  <a:pt x="1109788" y="1491256"/>
                </a:cubicBezTo>
                <a:cubicBezTo>
                  <a:pt x="1418763" y="1741776"/>
                  <a:pt x="2287235" y="1977683"/>
                  <a:pt x="2901010" y="2079979"/>
                </a:cubicBezTo>
                <a:cubicBezTo>
                  <a:pt x="3514785" y="2182275"/>
                  <a:pt x="4015826" y="2332587"/>
                  <a:pt x="4792440" y="2105031"/>
                </a:cubicBezTo>
                <a:cubicBezTo>
                  <a:pt x="5569054" y="1877475"/>
                  <a:pt x="7080528" y="416105"/>
                  <a:pt x="7560692" y="714642"/>
                </a:cubicBezTo>
                <a:cubicBezTo>
                  <a:pt x="8040856" y="1013179"/>
                  <a:pt x="8061733" y="3290828"/>
                  <a:pt x="7673426" y="3896253"/>
                </a:cubicBezTo>
                <a:cubicBezTo>
                  <a:pt x="7285119" y="4501678"/>
                  <a:pt x="6257985" y="4424434"/>
                  <a:pt x="5230851" y="4347190"/>
                </a:cubicBezTo>
                <a:lnTo>
                  <a:pt x="5230851" y="434719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5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61805" y="4816328"/>
            <a:ext cx="737653" cy="737653"/>
          </a:xfrm>
          <a:prstGeom prst="rect">
            <a:avLst/>
          </a:prstGeom>
          <a:noFill/>
        </p:spPr>
      </p:pic>
      <p:pic>
        <p:nvPicPr>
          <p:cNvPr id="16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99665" y="2355644"/>
            <a:ext cx="737653" cy="737653"/>
          </a:xfrm>
          <a:prstGeom prst="rect">
            <a:avLst/>
          </a:prstGeom>
          <a:noFill/>
        </p:spPr>
      </p:pic>
      <p:pic>
        <p:nvPicPr>
          <p:cNvPr id="17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999665" y="4631662"/>
            <a:ext cx="737653" cy="737653"/>
          </a:xfrm>
          <a:prstGeom prst="rect">
            <a:avLst/>
          </a:prstGeom>
          <a:noFill/>
        </p:spPr>
      </p:pic>
      <p:pic>
        <p:nvPicPr>
          <p:cNvPr id="18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79671" y="3241985"/>
            <a:ext cx="737653" cy="737653"/>
          </a:xfrm>
          <a:prstGeom prst="rect">
            <a:avLst/>
          </a:prstGeom>
          <a:noFill/>
        </p:spPr>
      </p:pic>
      <p:pic>
        <p:nvPicPr>
          <p:cNvPr id="19" name="Picture 8" descr="C:\Users\tlochery.EMMAUS\AppData\Local\Microsoft\Windows\Temporary Internet Files\Content.IE5\RP9D44Z2\MC900432567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843651" y="2946332"/>
            <a:ext cx="737653" cy="737653"/>
          </a:xfrm>
          <a:prstGeom prst="rect">
            <a:avLst/>
          </a:prstGeom>
          <a:noFill/>
        </p:spPr>
      </p:pic>
      <p:grpSp>
        <p:nvGrpSpPr>
          <p:cNvPr id="20" name="Group 19"/>
          <p:cNvGrpSpPr/>
          <p:nvPr/>
        </p:nvGrpSpPr>
        <p:grpSpPr>
          <a:xfrm>
            <a:off x="2718614" y="4758138"/>
            <a:ext cx="748426" cy="635954"/>
            <a:chOff x="7596336" y="3789040"/>
            <a:chExt cx="768100" cy="768100"/>
          </a:xfrm>
        </p:grpSpPr>
        <p:pic>
          <p:nvPicPr>
            <p:cNvPr id="21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22" name="TextBox 21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527430" y="2628355"/>
            <a:ext cx="748426" cy="635954"/>
            <a:chOff x="7596336" y="3789040"/>
            <a:chExt cx="768100" cy="768100"/>
          </a:xfrm>
        </p:grpSpPr>
        <p:pic>
          <p:nvPicPr>
            <p:cNvPr id="24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25" name="TextBox 24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6081293" y="3366008"/>
            <a:ext cx="748426" cy="635954"/>
            <a:chOff x="7596336" y="3789040"/>
            <a:chExt cx="768100" cy="768100"/>
          </a:xfrm>
        </p:grpSpPr>
        <p:pic>
          <p:nvPicPr>
            <p:cNvPr id="27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28" name="TextBox 27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378732" y="3241985"/>
            <a:ext cx="748426" cy="635954"/>
            <a:chOff x="7596336" y="3789040"/>
            <a:chExt cx="768100" cy="768100"/>
          </a:xfrm>
        </p:grpSpPr>
        <p:pic>
          <p:nvPicPr>
            <p:cNvPr id="30" name="Picture 16" descr="C:\Users\tlochery.EMMAUS\AppData\Local\Microsoft\Windows\Temporary Internet Files\Content.IE5\YB5TOQJX\MC900339636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596336" y="3789040"/>
              <a:ext cx="768100" cy="768100"/>
            </a:xfrm>
            <a:prstGeom prst="rect">
              <a:avLst/>
            </a:prstGeom>
            <a:noFill/>
          </p:spPr>
        </p:pic>
        <p:sp>
          <p:nvSpPr>
            <p:cNvPr id="31" name="TextBox 30"/>
            <p:cNvSpPr txBox="1"/>
            <p:nvPr/>
          </p:nvSpPr>
          <p:spPr>
            <a:xfrm>
              <a:off x="7668344" y="386104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dirty="0" smtClean="0"/>
                <a:t>WAP</a:t>
              </a:r>
              <a:endParaRPr lang="en-US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999665" y="5805264"/>
            <a:ext cx="5020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Use: All LANS, business, home users, while on the internet use this network type.</a:t>
            </a:r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240949" y="791053"/>
            <a:ext cx="2127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All computers behave like servers</a:t>
            </a:r>
            <a:r>
              <a:rPr lang="en-AU" dirty="0" smtClean="0"/>
              <a:t>.</a:t>
            </a:r>
          </a:p>
          <a:p>
            <a:r>
              <a:rPr lang="en-AU" dirty="0" smtClean="0"/>
              <a:t>Mesh or Web Structure</a:t>
            </a:r>
            <a:endParaRPr lang="en-AU" dirty="0"/>
          </a:p>
        </p:txBody>
      </p:sp>
      <p:sp>
        <p:nvSpPr>
          <p:cNvPr id="7" name="TextBox 6"/>
          <p:cNvSpPr txBox="1"/>
          <p:nvPr/>
        </p:nvSpPr>
        <p:spPr>
          <a:xfrm>
            <a:off x="7212477" y="5805264"/>
            <a:ext cx="14639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Mesh of connections with LANS.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163518" y="770220"/>
            <a:ext cx="139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Satellite connections are used around the world</a:t>
            </a:r>
            <a:endParaRPr lang="en-AU" dirty="0"/>
          </a:p>
        </p:txBody>
      </p:sp>
      <p:pic>
        <p:nvPicPr>
          <p:cNvPr id="34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4321" y="2978037"/>
            <a:ext cx="647136" cy="647136"/>
          </a:xfrm>
          <a:prstGeom prst="rect">
            <a:avLst/>
          </a:prstGeom>
          <a:noFill/>
        </p:spPr>
      </p:pic>
      <p:pic>
        <p:nvPicPr>
          <p:cNvPr id="35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07479" y="4308094"/>
            <a:ext cx="647136" cy="647136"/>
          </a:xfrm>
          <a:prstGeom prst="rect">
            <a:avLst/>
          </a:prstGeom>
          <a:noFill/>
        </p:spPr>
      </p:pic>
      <p:pic>
        <p:nvPicPr>
          <p:cNvPr id="36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98884" y="2810828"/>
            <a:ext cx="647136" cy="647136"/>
          </a:xfrm>
          <a:prstGeom prst="rect">
            <a:avLst/>
          </a:prstGeom>
          <a:noFill/>
        </p:spPr>
      </p:pic>
      <p:pic>
        <p:nvPicPr>
          <p:cNvPr id="37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19773" y="3385533"/>
            <a:ext cx="647136" cy="647136"/>
          </a:xfrm>
          <a:prstGeom prst="rect">
            <a:avLst/>
          </a:prstGeom>
          <a:noFill/>
        </p:spPr>
      </p:pic>
      <p:pic>
        <p:nvPicPr>
          <p:cNvPr id="38" name="Picture 12" descr="C:\Users\tlochery.EMMAUS\AppData\Local\Microsoft\Windows\Temporary Internet Files\Content.IE5\YB5TOQJX\MC900431622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80336" y="5240744"/>
            <a:ext cx="647136" cy="647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Bus Network</a:t>
            </a:r>
            <a:br>
              <a:rPr lang="en-AU" dirty="0" smtClean="0"/>
            </a:br>
            <a:r>
              <a:rPr lang="en-AU" dirty="0" smtClean="0"/>
              <a:t>Create a diagram here.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Explain how the nodes work.</a:t>
            </a:r>
          </a:p>
          <a:p>
            <a:r>
              <a:rPr lang="en-AU" dirty="0" smtClean="0"/>
              <a:t>Explain the main use for this type of network.</a:t>
            </a:r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Star network</a:t>
            </a:r>
            <a:br>
              <a:rPr lang="en-AU" dirty="0" smtClean="0"/>
            </a:br>
            <a:r>
              <a:rPr lang="en-AU" dirty="0" smtClean="0"/>
              <a:t>Create a diagram here.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Explain how the nodes work.</a:t>
            </a:r>
          </a:p>
          <a:p>
            <a:r>
              <a:rPr lang="en-AU" dirty="0" smtClean="0"/>
              <a:t>Explain the main use for this type of network.</a:t>
            </a:r>
            <a:endParaRPr lang="en-A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Hybrid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Explain how the nodes work.</a:t>
            </a:r>
          </a:p>
          <a:p>
            <a:r>
              <a:rPr lang="en-AU" dirty="0" smtClean="0"/>
              <a:t>Explain the main use for this type of network.</a:t>
            </a:r>
            <a:endParaRPr lang="en-A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LAN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Explain how the nodes work.</a:t>
            </a:r>
          </a:p>
          <a:p>
            <a:r>
              <a:rPr lang="en-AU" dirty="0" smtClean="0"/>
              <a:t>Explain the main use for this type of network.</a:t>
            </a:r>
            <a:endParaRPr lang="en-A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WAN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1584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/>
              <a:t>Explain how the nodes work.</a:t>
            </a:r>
          </a:p>
          <a:p>
            <a:r>
              <a:rPr lang="en-AU" dirty="0" smtClean="0"/>
              <a:t>Explain the main use for this type of network.</a:t>
            </a:r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276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Peer to Peer/Home or Office</vt:lpstr>
      <vt:lpstr>Client server</vt:lpstr>
      <vt:lpstr>Internet peer to peer (P2P)</vt:lpstr>
      <vt:lpstr>Bus Network Create a diagram here.</vt:lpstr>
      <vt:lpstr>Star network Create a diagram here.</vt:lpstr>
      <vt:lpstr>Hybrid</vt:lpstr>
      <vt:lpstr>LAN</vt:lpstr>
      <vt:lpstr>WAN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tlochery</dc:creator>
  <cp:lastModifiedBy>Antoinette Siarabalos</cp:lastModifiedBy>
  <cp:revision>24</cp:revision>
  <dcterms:created xsi:type="dcterms:W3CDTF">2011-03-28T22:14:12Z</dcterms:created>
  <dcterms:modified xsi:type="dcterms:W3CDTF">2014-03-11T01:04:21Z</dcterms:modified>
</cp:coreProperties>
</file>