
<file path=[Content_Types].xml><?xml version="1.0" encoding="utf-8"?>
<Types xmlns="http://schemas.openxmlformats.org/package/2006/content-types">
  <Override PartName="/ppt/slides/slide45.xml" ContentType="application/vnd.openxmlformats-officedocument.presentationml.slide+xml"/>
  <Override PartName="/ppt/slides/slide18.xml" ContentType="application/vnd.openxmlformats-officedocument.presentationml.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Default Extension="jpeg" ContentType="image/jpeg"/>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docProps/app.xml" ContentType="application/vnd.openxmlformats-officedocument.extended-properties+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42.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43.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44.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56" r:id="rId1"/>
  </p:sldMasterIdLst>
  <p:sldIdLst>
    <p:sldId id="272" r:id="rId2"/>
    <p:sldId id="290" r:id="rId3"/>
    <p:sldId id="275" r:id="rId4"/>
    <p:sldId id="276" r:id="rId5"/>
    <p:sldId id="277" r:id="rId6"/>
    <p:sldId id="281" r:id="rId7"/>
    <p:sldId id="282" r:id="rId8"/>
    <p:sldId id="278" r:id="rId9"/>
    <p:sldId id="283" r:id="rId10"/>
    <p:sldId id="279" r:id="rId11"/>
    <p:sldId id="274" r:id="rId12"/>
    <p:sldId id="273" r:id="rId13"/>
    <p:sldId id="280" r:id="rId14"/>
    <p:sldId id="284" r:id="rId15"/>
    <p:sldId id="285" r:id="rId16"/>
    <p:sldId id="289" r:id="rId17"/>
    <p:sldId id="286" r:id="rId18"/>
    <p:sldId id="287" r:id="rId19"/>
    <p:sldId id="288" r:id="rId20"/>
    <p:sldId id="256" r:id="rId21"/>
    <p:sldId id="258" r:id="rId22"/>
    <p:sldId id="266" r:id="rId23"/>
    <p:sldId id="262" r:id="rId24"/>
    <p:sldId id="263" r:id="rId25"/>
    <p:sldId id="264" r:id="rId26"/>
    <p:sldId id="259" r:id="rId27"/>
    <p:sldId id="260" r:id="rId28"/>
    <p:sldId id="271" r:id="rId29"/>
    <p:sldId id="265" r:id="rId30"/>
    <p:sldId id="257" r:id="rId31"/>
    <p:sldId id="261" r:id="rId32"/>
    <p:sldId id="267" r:id="rId33"/>
    <p:sldId id="268" r:id="rId34"/>
    <p:sldId id="269" r:id="rId35"/>
    <p:sldId id="270" r:id="rId36"/>
    <p:sldId id="291" r:id="rId37"/>
    <p:sldId id="292" r:id="rId38"/>
    <p:sldId id="294" r:id="rId39"/>
    <p:sldId id="295" r:id="rId40"/>
    <p:sldId id="293" r:id="rId41"/>
    <p:sldId id="296" r:id="rId42"/>
    <p:sldId id="297" r:id="rId43"/>
    <p:sldId id="298" r:id="rId44"/>
    <p:sldId id="299" r:id="rId45"/>
    <p:sldId id="300"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20000" autoAdjust="0"/>
    <p:restoredTop sz="94660"/>
  </p:normalViewPr>
  <p:slideViewPr>
    <p:cSldViewPr snapToGrid="0" snapToObjects="1">
      <p:cViewPr varScale="1">
        <p:scale>
          <a:sx n="117" d="100"/>
          <a:sy n="117" d="100"/>
        </p:scale>
        <p:origin x="-42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D90BE9F9-A41C-D445-9A9C-37ED22F0E77F}" type="datetimeFigureOut">
              <a:rPr lang="en-US" smtClean="0"/>
              <a:pPr/>
              <a:t>4/22/10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56213-B4C4-4C5C-8EAE-01416D175C4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D90BE9F9-A41C-D445-9A9C-37ED22F0E77F}" type="datetimeFigureOut">
              <a:rPr lang="en-US" smtClean="0"/>
              <a:pPr/>
              <a:t>4/22/10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DC8F77-9BD3-044A-AC78-9D5FDB8BB97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D90BE9F9-A41C-D445-9A9C-37ED22F0E77F}" type="datetimeFigureOut">
              <a:rPr lang="en-US" smtClean="0"/>
              <a:pPr/>
              <a:t>4/22/10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DC8F77-9BD3-044A-AC78-9D5FDB8BB970}"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D90BE9F9-A41C-D445-9A9C-37ED22F0E77F}" type="datetimeFigureOut">
              <a:rPr lang="en-US" smtClean="0"/>
              <a:pPr/>
              <a:t>4/22/10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DC8F77-9BD3-044A-AC78-9D5FDB8BB970}"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D90BE9F9-A41C-D445-9A9C-37ED22F0E77F}" type="datetimeFigureOut">
              <a:rPr lang="en-US" smtClean="0"/>
              <a:pPr/>
              <a:t>4/22/10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DC8F77-9BD3-044A-AC78-9D5FDB8BB970}"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D90BE9F9-A41C-D445-9A9C-37ED22F0E77F}" type="datetimeFigureOut">
              <a:rPr lang="en-US" smtClean="0"/>
              <a:pPr/>
              <a:t>4/22/10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DC8F77-9BD3-044A-AC78-9D5FDB8BB970}"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D90BE9F9-A41C-D445-9A9C-37ED22F0E77F}" type="datetimeFigureOut">
              <a:rPr lang="en-US" smtClean="0"/>
              <a:pPr/>
              <a:t>4/22/10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DC8F77-9BD3-044A-AC78-9D5FDB8BB970}"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D90BE9F9-A41C-D445-9A9C-37ED22F0E77F}" type="datetimeFigureOut">
              <a:rPr lang="en-US" smtClean="0"/>
              <a:pPr/>
              <a:t>4/22/10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DC8F77-9BD3-044A-AC78-9D5FDB8BB970}"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0BE9F9-A41C-D445-9A9C-37ED22F0E77F}" type="datetimeFigureOut">
              <a:rPr lang="en-US" smtClean="0"/>
              <a:pPr/>
              <a:t>4/22/10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BDC8F77-9BD3-044A-AC78-9D5FDB8BB97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D90BE9F9-A41C-D445-9A9C-37ED22F0E77F}" type="datetimeFigureOut">
              <a:rPr lang="en-US" smtClean="0"/>
              <a:pPr/>
              <a:t>4/22/10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DC8F77-9BD3-044A-AC78-9D5FDB8BB970}"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D90BE9F9-A41C-D445-9A9C-37ED22F0E77F}" type="datetimeFigureOut">
              <a:rPr lang="en-US" smtClean="0"/>
              <a:pPr/>
              <a:t>4/22/10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DC8F77-9BD3-044A-AC78-9D5FDB8BB970}"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0BE9F9-A41C-D445-9A9C-37ED22F0E77F}" type="datetimeFigureOut">
              <a:rPr lang="en-US" smtClean="0"/>
              <a:pPr/>
              <a:t>4/22/10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DC8F77-9BD3-044A-AC78-9D5FDB8BB97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 Id="rId3"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1"/>
        </a:solidFill>
        <a:effectLst/>
      </p:bgPr>
    </p:bg>
    <p:spTree>
      <p:nvGrpSpPr>
        <p:cNvPr id="1" name=""/>
        <p:cNvGrpSpPr/>
        <p:nvPr/>
      </p:nvGrpSpPr>
      <p:grpSpPr>
        <a:xfrm>
          <a:off x="0" y="0"/>
          <a:ext cx="0" cy="0"/>
          <a:chOff x="0" y="0"/>
          <a:chExt cx="0" cy="0"/>
        </a:xfrm>
      </p:grpSpPr>
      <p:pic>
        <p:nvPicPr>
          <p:cNvPr id="2" name="Picture 1" descr="vim_design_typography_tshirt-p235738574088192894q6vb_400.jpg"/>
          <p:cNvPicPr>
            <a:picLocks noChangeAspect="1"/>
          </p:cNvPicPr>
          <p:nvPr/>
        </p:nvPicPr>
        <p:blipFill>
          <a:blip r:embed="rId2"/>
          <a:stretch>
            <a:fillRect/>
          </a:stretch>
        </p:blipFill>
        <p:spPr>
          <a:xfrm>
            <a:off x="2032000" y="774700"/>
            <a:ext cx="5080000" cy="5080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7590" y="253411"/>
            <a:ext cx="7642698" cy="636636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74946" y="130249"/>
            <a:ext cx="4123144" cy="659703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86427" y="19486"/>
            <a:ext cx="6816234" cy="681623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18979" y="1079039"/>
            <a:ext cx="6350000" cy="40513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2366" y="290788"/>
            <a:ext cx="5023151" cy="6125794"/>
          </a:xfrm>
          <a:prstGeom prst="rect">
            <a:avLst/>
          </a:prstGeom>
        </p:spPr>
      </p:pic>
      <p:sp>
        <p:nvSpPr>
          <p:cNvPr id="3" name="TextBox 2"/>
          <p:cNvSpPr txBox="1"/>
          <p:nvPr/>
        </p:nvSpPr>
        <p:spPr>
          <a:xfrm>
            <a:off x="6573207" y="5493252"/>
            <a:ext cx="1893975" cy="923330"/>
          </a:xfrm>
          <a:prstGeom prst="rect">
            <a:avLst/>
          </a:prstGeom>
          <a:noFill/>
        </p:spPr>
        <p:txBody>
          <a:bodyPr wrap="square" rtlCol="0">
            <a:spAutoFit/>
          </a:bodyPr>
          <a:lstStyle/>
          <a:p>
            <a:r>
              <a:rPr lang="en-US" dirty="0" smtClean="0"/>
              <a:t>Keep on exploring</a:t>
            </a:r>
          </a:p>
          <a:p>
            <a:endParaRPr lang="en-US" dirty="0" smtClean="0"/>
          </a:p>
          <a:p>
            <a:r>
              <a:rPr lang="en-US" dirty="0" smtClean="0"/>
              <a:t>Richard Perez</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02160" y="378757"/>
            <a:ext cx="4202663" cy="6037825"/>
          </a:xfrm>
          <a:prstGeom prst="rect">
            <a:avLst/>
          </a:prstGeom>
        </p:spPr>
      </p:pic>
      <p:sp>
        <p:nvSpPr>
          <p:cNvPr id="3" name="Rectangle 2"/>
          <p:cNvSpPr/>
          <p:nvPr/>
        </p:nvSpPr>
        <p:spPr>
          <a:xfrm>
            <a:off x="423360" y="5093143"/>
            <a:ext cx="3067121" cy="1323439"/>
          </a:xfrm>
          <a:prstGeom prst="rect">
            <a:avLst/>
          </a:prstGeom>
        </p:spPr>
        <p:txBody>
          <a:bodyPr wrap="square">
            <a:spAutoFit/>
          </a:bodyPr>
          <a:lstStyle/>
          <a:p>
            <a:r>
              <a:rPr lang="en-US" sz="1600" dirty="0" smtClean="0"/>
              <a:t>Friday Afternoon - Narrative illustration chronicling a rather unproductive afternoon at an office job.</a:t>
            </a:r>
            <a:endParaRPr lang="en-US" sz="1600" dirty="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8255" y="664840"/>
            <a:ext cx="7620000" cy="52705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4240" y="217120"/>
            <a:ext cx="7620000" cy="6350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5094" y="211935"/>
            <a:ext cx="7620000" cy="6350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6806" y="255357"/>
            <a:ext cx="7620000" cy="6350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1675" y="455940"/>
            <a:ext cx="7620000" cy="5549900"/>
          </a:xfrm>
          <a:prstGeom prst="rect">
            <a:avLst/>
          </a:prstGeom>
        </p:spPr>
      </p:pic>
      <p:sp>
        <p:nvSpPr>
          <p:cNvPr id="4" name="TextBox 3"/>
          <p:cNvSpPr txBox="1"/>
          <p:nvPr/>
        </p:nvSpPr>
        <p:spPr>
          <a:xfrm>
            <a:off x="781675" y="6005840"/>
            <a:ext cx="6458739" cy="369332"/>
          </a:xfrm>
          <a:prstGeom prst="rect">
            <a:avLst/>
          </a:prstGeom>
          <a:noFill/>
        </p:spPr>
        <p:txBody>
          <a:bodyPr wrap="square" rtlCol="0">
            <a:spAutoFit/>
          </a:bodyPr>
          <a:lstStyle/>
          <a:p>
            <a:r>
              <a:rPr lang="en-US" dirty="0" smtClean="0"/>
              <a:t>Richard Perez / Silk Screen</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67426" y="1016000"/>
            <a:ext cx="6909774" cy="44069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8618" y="1104900"/>
            <a:ext cx="8650432" cy="2959099"/>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330200"/>
            <a:ext cx="6184900" cy="61849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977900" y="1558163"/>
            <a:ext cx="3594100" cy="3139321"/>
          </a:xfrm>
          <a:prstGeom prst="rect">
            <a:avLst/>
          </a:prstGeom>
        </p:spPr>
        <p:txBody>
          <a:bodyPr wrap="square">
            <a:spAutoFit/>
          </a:bodyPr>
          <a:lstStyle/>
          <a:p>
            <a:r>
              <a:rPr lang="en-US" dirty="0"/>
              <a:t>S</a:t>
            </a:r>
            <a:r>
              <a:rPr lang="en-US" dirty="0" smtClean="0"/>
              <a:t>tudents </a:t>
            </a:r>
            <a:r>
              <a:rPr lang="en-US" dirty="0"/>
              <a:t>explore and understand the basic structure of letter-forms. They create a color composition using all of the letters in their first name. Every letter can be a different typeface and the sizes can vary, as can the case (upper or lower case. For each letter, students can scale, rotate, or change colors exploring a variety of</a:t>
            </a:r>
            <a:r>
              <a:rPr lang="en-US" dirty="0" smtClean="0"/>
              <a:t> compositions </a:t>
            </a:r>
            <a:r>
              <a:rPr lang="en-US" dirty="0"/>
              <a:t>and visually </a:t>
            </a:r>
            <a:r>
              <a:rPr lang="en-US" dirty="0" smtClean="0"/>
              <a:t>choreographing </a:t>
            </a:r>
            <a:r>
              <a:rPr lang="en-US" dirty="0"/>
              <a:t>the space.</a:t>
            </a:r>
          </a:p>
        </p:txBody>
      </p:sp>
      <p:pic>
        <p:nvPicPr>
          <p:cNvPr id="3" name="Picture 2"/>
          <p:cNvPicPr>
            <a:picLocks noChangeAspect="1"/>
          </p:cNvPicPr>
          <p:nvPr/>
        </p:nvPicPr>
        <p:blipFill>
          <a:blip r:embed="rId2"/>
          <a:stretch>
            <a:fillRect/>
          </a:stretch>
        </p:blipFill>
        <p:spPr>
          <a:xfrm>
            <a:off x="4610100" y="1431162"/>
            <a:ext cx="3429000" cy="3429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1130300" y="1615639"/>
            <a:ext cx="3314700" cy="3416320"/>
          </a:xfrm>
          <a:prstGeom prst="rect">
            <a:avLst/>
          </a:prstGeom>
        </p:spPr>
        <p:txBody>
          <a:bodyPr wrap="square">
            <a:spAutoFit/>
          </a:bodyPr>
          <a:lstStyle/>
          <a:p>
            <a:r>
              <a:rPr lang="en-US" dirty="0"/>
              <a:t>Students explore the use of typography to make words expressive. In the first of three exercises, using only a limited number of typeface families, they choose four different single words that have visually expressive content such as hot, cold, happy, sad, love, hate... Using different typefaces, students communicate the expressive features of the words.</a:t>
            </a:r>
          </a:p>
        </p:txBody>
      </p:sp>
      <p:pic>
        <p:nvPicPr>
          <p:cNvPr id="4" name="Picture 3"/>
          <p:cNvPicPr>
            <a:picLocks noChangeAspect="1"/>
          </p:cNvPicPr>
          <p:nvPr/>
        </p:nvPicPr>
        <p:blipFill>
          <a:blip r:embed="rId2"/>
          <a:stretch>
            <a:fillRect/>
          </a:stretch>
        </p:blipFill>
        <p:spPr>
          <a:xfrm>
            <a:off x="4508500" y="1653739"/>
            <a:ext cx="3429000" cy="3429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9" y="953316"/>
            <a:ext cx="9010502" cy="3603407"/>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1000" y="336550"/>
            <a:ext cx="5842000" cy="61849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1500" y="666750"/>
            <a:ext cx="5461000" cy="55245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pider16.jpg"/>
          <p:cNvPicPr>
            <a:picLocks noChangeAspect="1"/>
          </p:cNvPicPr>
          <p:nvPr/>
        </p:nvPicPr>
        <p:blipFill>
          <a:blip r:embed="rId2"/>
          <a:stretch>
            <a:fillRect/>
          </a:stretch>
        </p:blipFill>
        <p:spPr>
          <a:xfrm>
            <a:off x="4821766" y="254000"/>
            <a:ext cx="4157133" cy="6235700"/>
          </a:xfrm>
          <a:prstGeom prst="rect">
            <a:avLst/>
          </a:prstGeom>
        </p:spPr>
      </p:pic>
      <p:pic>
        <p:nvPicPr>
          <p:cNvPr id="3" name="Picture 2" descr="falling__typography__by_crucialbiitch.jpg"/>
          <p:cNvPicPr>
            <a:picLocks noChangeAspect="1"/>
          </p:cNvPicPr>
          <p:nvPr/>
        </p:nvPicPr>
        <p:blipFill>
          <a:blip r:embed="rId3"/>
          <a:stretch>
            <a:fillRect/>
          </a:stretch>
        </p:blipFill>
        <p:spPr>
          <a:xfrm>
            <a:off x="190501" y="254000"/>
            <a:ext cx="4540559" cy="62357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8503" y="800100"/>
            <a:ext cx="8234516" cy="51054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13342" y="709642"/>
            <a:ext cx="7620000" cy="52324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0162" y="209505"/>
            <a:ext cx="8790536" cy="6213857"/>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04440" y="977900"/>
            <a:ext cx="5852160" cy="48768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92002" y="698499"/>
            <a:ext cx="7551898" cy="4816433"/>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501411194158734.jpg"/>
          <p:cNvPicPr>
            <a:picLocks noChangeAspect="1"/>
          </p:cNvPicPr>
          <p:nvPr/>
        </p:nvPicPr>
        <p:blipFill>
          <a:blip r:embed="rId2"/>
          <a:stretch>
            <a:fillRect/>
          </a:stretch>
        </p:blipFill>
        <p:spPr>
          <a:xfrm>
            <a:off x="1193799" y="165100"/>
            <a:ext cx="6810375" cy="6514796"/>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typography16.jpg"/>
          <p:cNvPicPr>
            <a:picLocks noChangeAspect="1"/>
          </p:cNvPicPr>
          <p:nvPr/>
        </p:nvPicPr>
        <p:blipFill>
          <a:blip r:embed="rId2"/>
          <a:stretch>
            <a:fillRect/>
          </a:stretch>
        </p:blipFill>
        <p:spPr>
          <a:xfrm>
            <a:off x="3263900" y="0"/>
            <a:ext cx="4851400" cy="68580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typography_posters_3.jpg"/>
          <p:cNvPicPr>
            <a:picLocks noChangeAspect="1"/>
          </p:cNvPicPr>
          <p:nvPr/>
        </p:nvPicPr>
        <p:blipFill>
          <a:blip r:embed="rId2"/>
          <a:stretch>
            <a:fillRect/>
          </a:stretch>
        </p:blipFill>
        <p:spPr>
          <a:xfrm>
            <a:off x="1395413" y="12700"/>
            <a:ext cx="4854575" cy="685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3322" y="157656"/>
            <a:ext cx="4140200" cy="6350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51544" y="886490"/>
            <a:ext cx="6350000" cy="46101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10" y="391762"/>
            <a:ext cx="9104490" cy="5891141"/>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7175" y="864379"/>
            <a:ext cx="5969000" cy="42418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03385" y="747398"/>
            <a:ext cx="7620000" cy="51054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692" y="357497"/>
            <a:ext cx="8774193" cy="6074441"/>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howusyourtype.jpg"/>
          <p:cNvPicPr>
            <a:picLocks noChangeAspect="1"/>
          </p:cNvPicPr>
          <p:nvPr/>
        </p:nvPicPr>
        <p:blipFill>
          <a:blip r:embed="rId2"/>
          <a:stretch>
            <a:fillRect/>
          </a:stretch>
        </p:blipFill>
        <p:spPr>
          <a:xfrm>
            <a:off x="2444573" y="345337"/>
            <a:ext cx="5602460" cy="616784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jarr geerligs_subtone_20feb2010.jpg"/>
          <p:cNvPicPr>
            <a:picLocks noChangeAspect="1"/>
          </p:cNvPicPr>
          <p:nvPr/>
        </p:nvPicPr>
        <p:blipFill>
          <a:blip r:embed="rId2"/>
          <a:stretch>
            <a:fillRect/>
          </a:stretch>
        </p:blipFill>
        <p:spPr>
          <a:xfrm>
            <a:off x="2939491" y="92795"/>
            <a:ext cx="4737100" cy="6667501"/>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helvetica_forever_japan.png"/>
          <p:cNvPicPr>
            <a:picLocks noChangeAspect="1"/>
          </p:cNvPicPr>
          <p:nvPr/>
        </p:nvPicPr>
        <p:blipFill>
          <a:blip r:embed="rId2"/>
          <a:stretch>
            <a:fillRect/>
          </a:stretch>
        </p:blipFill>
        <p:spPr>
          <a:xfrm>
            <a:off x="3527213" y="75992"/>
            <a:ext cx="4711700" cy="66675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m23_goes_slowenia.png"/>
          <p:cNvPicPr>
            <a:picLocks noChangeAspect="1"/>
          </p:cNvPicPr>
          <p:nvPr/>
        </p:nvPicPr>
        <p:blipFill>
          <a:blip r:embed="rId2"/>
          <a:stretch>
            <a:fillRect/>
          </a:stretch>
        </p:blipFill>
        <p:spPr>
          <a:xfrm>
            <a:off x="3419601" y="114508"/>
            <a:ext cx="4711700" cy="66675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typography_by_bengisu666.jpg"/>
          <p:cNvPicPr>
            <a:picLocks noChangeAspect="1"/>
          </p:cNvPicPr>
          <p:nvPr/>
        </p:nvPicPr>
        <p:blipFill>
          <a:blip r:embed="rId2"/>
          <a:stretch>
            <a:fillRect/>
          </a:stretch>
        </p:blipFill>
        <p:spPr>
          <a:xfrm>
            <a:off x="771054" y="710859"/>
            <a:ext cx="7620000" cy="469900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8475" y="192923"/>
            <a:ext cx="4700225" cy="6462809"/>
          </a:xfrm>
          <a:prstGeom prst="rect">
            <a:avLst/>
          </a:prstGeom>
        </p:spPr>
      </p:pic>
      <p:sp>
        <p:nvSpPr>
          <p:cNvPr id="4" name="Rectangle 3"/>
          <p:cNvSpPr/>
          <p:nvPr/>
        </p:nvSpPr>
        <p:spPr>
          <a:xfrm>
            <a:off x="5329815" y="192922"/>
            <a:ext cx="3673408" cy="6462809"/>
          </a:xfrm>
          <a:prstGeom prst="rect">
            <a:avLst/>
          </a:prstGeom>
        </p:spPr>
        <p:txBody>
          <a:bodyPr wrap="square">
            <a:spAutoFit/>
          </a:bodyPr>
          <a:lstStyle/>
          <a:p>
            <a:r>
              <a:rPr lang="en-US" sz="1600" dirty="0" smtClean="0"/>
              <a:t>Jell-o </a:t>
            </a:r>
            <a:r>
              <a:rPr lang="en-US" sz="1600" i="1" dirty="0" smtClean="0"/>
              <a:t>Packaging, Promotional, Various - Objective: Re-branding of identity and packaging for Jell-o, repositioning the target market toward kids, and still appealing to adult consumers familiar to Jell-o from their childhood. - Description The re-branding of Jell-o sought to recreate the classic feeling of joy the gelatin dessert had brought to previous generations without relying on nostalgia. - By introducing a cast of fun stylized characters and a visual vocabulary that feels fresh and fun, the new Jell-o identity burst with vibrancy and joy. The simple graphic fruit characters, bright color-palette and naive typography makes the brand feel playful and pop without veering into overtly saccharine or Saturday morning cartoon territory.</a:t>
            </a:r>
            <a:endParaRPr lang="en-US" sz="1600" dirty="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6109" y="2481219"/>
            <a:ext cx="6096000" cy="4038600"/>
          </a:xfrm>
          <a:prstGeom prst="rect">
            <a:avLst/>
          </a:prstGeom>
        </p:spPr>
      </p:pic>
      <p:pic>
        <p:nvPicPr>
          <p:cNvPr id="2" name="Picture 1"/>
          <p:cNvPicPr>
            <a:picLocks noChangeAspect="1"/>
          </p:cNvPicPr>
          <p:nvPr/>
        </p:nvPicPr>
        <p:blipFill>
          <a:blip r:embed="rId3"/>
          <a:stretch>
            <a:fillRect/>
          </a:stretch>
        </p:blipFill>
        <p:spPr>
          <a:xfrm>
            <a:off x="3991159" y="230103"/>
            <a:ext cx="4847197" cy="321126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5086" y="904993"/>
            <a:ext cx="7328219" cy="438166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29764" y="935509"/>
            <a:ext cx="6572692" cy="462827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41494" y="946326"/>
            <a:ext cx="7620000" cy="49784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1160</TotalTime>
  <Words>315</Words>
  <Application>Microsoft Macintosh PowerPoint</Application>
  <PresentationFormat>On-screen Show (4:3)</PresentationFormat>
  <Paragraphs>8</Paragraphs>
  <Slides>45</Slides>
  <Notes>0</Notes>
  <HiddenSlides>0</HiddenSlides>
  <MMClips>0</MMClips>
  <ScaleCrop>false</ScaleCrop>
  <HeadingPairs>
    <vt:vector size="4" baseType="variant">
      <vt:variant>
        <vt:lpstr>Design Template</vt:lpstr>
      </vt:variant>
      <vt:variant>
        <vt:i4>1</vt:i4>
      </vt:variant>
      <vt:variant>
        <vt:lpstr>Slide Titles</vt:lpstr>
      </vt:variant>
      <vt:variant>
        <vt:i4>45</vt:i4>
      </vt:variant>
    </vt:vector>
  </HeadingPairs>
  <TitlesOfParts>
    <vt:vector size="4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Salama</dc:creator>
  <cp:lastModifiedBy>Michael Salama</cp:lastModifiedBy>
  <cp:revision>4</cp:revision>
  <dcterms:created xsi:type="dcterms:W3CDTF">2010-04-22T03:53:33Z</dcterms:created>
  <dcterms:modified xsi:type="dcterms:W3CDTF">2010-04-22T04:06:40Z</dcterms:modified>
</cp:coreProperties>
</file>