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6" r:id="rId4"/>
    <p:sldId id="282" r:id="rId5"/>
    <p:sldId id="283" r:id="rId6"/>
    <p:sldId id="284" r:id="rId7"/>
    <p:sldId id="285" r:id="rId8"/>
    <p:sldId id="286" r:id="rId9"/>
    <p:sldId id="281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9822" autoAdjust="0"/>
  </p:normalViewPr>
  <p:slideViewPr>
    <p:cSldViewPr snapToGrid="0">
      <p:cViewPr>
        <p:scale>
          <a:sx n="85" d="100"/>
          <a:sy n="85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5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4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6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0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3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4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142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8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97507-2BE7-46F0-8592-5F0C32A9551A}" type="datetimeFigureOut">
              <a:rPr lang="en-US" smtClean="0"/>
              <a:t>05-Feb-17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2F5B1-5932-4168-8AA6-118E2C64C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8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vb.net-informations.com/xml/how-to-xml-in-vb.net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90"/>
          <a:stretch/>
        </p:blipFill>
        <p:spPr>
          <a:xfrm>
            <a:off x="-1" y="-26355"/>
            <a:ext cx="9180513" cy="11152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928" y="4998720"/>
            <a:ext cx="4005072" cy="18592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ource Sans Pro" panose="020B0503030403020204" pitchFamily="34" charset="0"/>
              </a:rPr>
              <a:t>VCE Software Development </a:t>
            </a:r>
            <a:br>
              <a:rPr lang="en-US" b="1" dirty="0">
                <a:latin typeface="Source Sans Pro" panose="020B0503030403020204" pitchFamily="34" charset="0"/>
              </a:rPr>
            </a:br>
            <a:r>
              <a:rPr lang="en-US" b="1" dirty="0">
                <a:latin typeface="Source Sans Pro" panose="020B0503030403020204" pitchFamily="34" charset="0"/>
              </a:rPr>
              <a:t>Unit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Source Sans Pro Semibold" panose="020B0603030403020204" pitchFamily="34" charset="0"/>
              </a:rPr>
              <a:t>Programming Practice – Data and information</a:t>
            </a:r>
          </a:p>
          <a:p>
            <a:endParaRPr lang="en-US" sz="2800" dirty="0">
              <a:latin typeface="Source Sans Pro Semibold" panose="020B0603030403020204" pitchFamily="34" charset="0"/>
            </a:endParaRPr>
          </a:p>
          <a:p>
            <a:r>
              <a:rPr lang="en-US" sz="2800" dirty="0">
                <a:latin typeface="Source Sans Pro Semibold" panose="020B0603030403020204" pitchFamily="34" charset="0"/>
              </a:rPr>
              <a:t>File input and output part 2</a:t>
            </a:r>
          </a:p>
        </p:txBody>
      </p:sp>
    </p:spTree>
    <p:extLst>
      <p:ext uri="{BB962C8B-B14F-4D97-AF65-F5344CB8AC3E}">
        <p14:creationId xmlns:p14="http://schemas.microsoft.com/office/powerpoint/2010/main" val="180377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Sorting vehicles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245872"/>
            <a:ext cx="6616399" cy="5581008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786488" y="2717447"/>
            <a:ext cx="1617839" cy="90628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What type of sort is this?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695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sz="3600" b="1" dirty="0"/>
              <a:t>Key knowledge - Data and information</a:t>
            </a:r>
          </a:p>
          <a:p>
            <a:r>
              <a:rPr lang="en-AU" sz="3600" dirty="0"/>
              <a:t> formatting and structural characteristics of input and output, including </a:t>
            </a:r>
            <a:r>
              <a:rPr lang="en-AU" sz="3600" u="sng" dirty="0"/>
              <a:t>XML file formats</a:t>
            </a:r>
          </a:p>
          <a:p>
            <a:r>
              <a:rPr lang="en-AU" sz="3600" dirty="0"/>
              <a:t> types of data structures, including one-dimensional arrays (single data type, integer index) and records (varying data types, field index)</a:t>
            </a:r>
          </a:p>
          <a:p>
            <a:pPr marL="0" indent="0">
              <a:buNone/>
            </a:pPr>
            <a:r>
              <a:rPr lang="en-AU" sz="3600" b="1" dirty="0"/>
              <a:t>Key knowledge - Approaches to problem solving</a:t>
            </a:r>
          </a:p>
          <a:p>
            <a:r>
              <a:rPr lang="en-AU" sz="3600" dirty="0"/>
              <a:t>processing features of a programming language, including instructions, procedures, methods, functions and control structure</a:t>
            </a:r>
          </a:p>
          <a:p>
            <a:endParaRPr lang="en-AU" sz="3600" dirty="0"/>
          </a:p>
          <a:p>
            <a:pPr marL="0" indent="0">
              <a:buNone/>
            </a:pPr>
            <a:r>
              <a:rPr lang="en-AU" sz="3600" dirty="0"/>
              <a:t>Source: </a:t>
            </a:r>
            <a:r>
              <a:rPr lang="en-AU" sz="3600" dirty="0">
                <a:hlinkClick r:id="rId2"/>
              </a:rPr>
              <a:t>http://vb.net-informations.com/xml/how-to-xml-in-vb.net.htm</a:t>
            </a:r>
            <a:endParaRPr lang="en-AU" sz="3600" dirty="0"/>
          </a:p>
          <a:p>
            <a:endParaRPr lang="en-AU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From The Study Design</a:t>
            </a:r>
          </a:p>
        </p:txBody>
      </p:sp>
    </p:spTree>
    <p:extLst>
      <p:ext uri="{BB962C8B-B14F-4D97-AF65-F5344CB8AC3E}">
        <p14:creationId xmlns:p14="http://schemas.microsoft.com/office/powerpoint/2010/main" val="1458242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sz="3600" dirty="0"/>
              <a:t>A program that can:</a:t>
            </a:r>
          </a:p>
          <a:p>
            <a:r>
              <a:rPr lang="en-US" sz="3600" dirty="0"/>
              <a:t> Create a node using a </a:t>
            </a:r>
            <a:r>
              <a:rPr lang="en-US" sz="3600" dirty="0" err="1"/>
              <a:t>createNode</a:t>
            </a:r>
            <a:r>
              <a:rPr lang="en-US" sz="3600" dirty="0"/>
              <a:t> </a:t>
            </a:r>
            <a:r>
              <a:rPr lang="en-US" sz="3600" dirty="0" err="1"/>
              <a:t>subprocedure</a:t>
            </a:r>
            <a:r>
              <a:rPr lang="en-US" sz="3600" dirty="0"/>
              <a:t>.</a:t>
            </a:r>
          </a:p>
          <a:p>
            <a:r>
              <a:rPr lang="en-US" sz="3600" dirty="0"/>
              <a:t> Make an XML file with some records.</a:t>
            </a:r>
          </a:p>
          <a:p>
            <a:r>
              <a:rPr lang="en-US" sz="3600" dirty="0"/>
              <a:t> Read an XML file into an array of records.</a:t>
            </a:r>
          </a:p>
          <a:p>
            <a:r>
              <a:rPr lang="en-US" sz="3600" dirty="0"/>
              <a:t> Display the records. </a:t>
            </a:r>
          </a:p>
          <a:p>
            <a:endParaRPr lang="en-US" sz="3600" dirty="0"/>
          </a:p>
          <a:p>
            <a:pPr marL="0" indent="0" algn="ctr">
              <a:buNone/>
            </a:pPr>
            <a:r>
              <a:rPr lang="en-US" sz="4300" b="1" dirty="0">
                <a:solidFill>
                  <a:srgbClr val="FF0000"/>
                </a:solidFill>
              </a:rPr>
              <a:t>If you haven’t finished the Headstart stuff, do that FIRST.</a:t>
            </a:r>
          </a:p>
          <a:p>
            <a:endParaRPr lang="en-US" sz="3600" dirty="0"/>
          </a:p>
          <a:p>
            <a:endParaRPr lang="en-AU" sz="3600" dirty="0"/>
          </a:p>
          <a:p>
            <a:endParaRPr lang="en-AU" sz="3600" dirty="0"/>
          </a:p>
          <a:p>
            <a:pPr marL="0" indent="0">
              <a:buNone/>
            </a:pPr>
            <a:endParaRPr lang="en-AU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You should have … </a:t>
            </a:r>
          </a:p>
        </p:txBody>
      </p:sp>
    </p:spTree>
    <p:extLst>
      <p:ext uri="{BB962C8B-B14F-4D97-AF65-F5344CB8AC3E}">
        <p14:creationId xmlns:p14="http://schemas.microsoft.com/office/powerpoint/2010/main" val="59733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Editing and saving changes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236371"/>
            <a:ext cx="7886700" cy="48761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400" dirty="0"/>
              <a:t>In order to save any changes to data, you want to put a Save changes button on your form.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</a:t>
            </a:r>
            <a:r>
              <a:rPr lang="en-AU" sz="2400" dirty="0"/>
              <a:t>his button should only be active when there are changes in the text boxes.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88" y="2527576"/>
            <a:ext cx="4389832" cy="114689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7633" y="4965674"/>
            <a:ext cx="5510590" cy="127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811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Editing and saving changes part 2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236371"/>
            <a:ext cx="7886700" cy="48761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400" dirty="0"/>
              <a:t>When the button is clicked, the following should happen:</a:t>
            </a:r>
          </a:p>
          <a:p>
            <a:r>
              <a:rPr lang="en-US" sz="2400" dirty="0"/>
              <a:t> </a:t>
            </a:r>
            <a:r>
              <a:rPr lang="en-AU" sz="2400" dirty="0"/>
              <a:t>the data on screen is written into the array copy. This is done using the </a:t>
            </a:r>
            <a:r>
              <a:rPr lang="en-AU" sz="2400" i="1" dirty="0"/>
              <a:t>with</a:t>
            </a:r>
            <a:r>
              <a:rPr lang="en-AU" sz="2400" dirty="0"/>
              <a:t> statement.</a:t>
            </a:r>
          </a:p>
          <a:p>
            <a:r>
              <a:rPr lang="en-US" sz="2400" dirty="0"/>
              <a:t> T</a:t>
            </a:r>
            <a:r>
              <a:rPr lang="en-AU" sz="2400" dirty="0"/>
              <a:t>he file is reopened, and the array is written to the file, replacing all of the existing data.</a:t>
            </a:r>
          </a:p>
          <a:p>
            <a:endParaRPr lang="en-AU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76" y="3210398"/>
            <a:ext cx="8382001" cy="30289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75110" y="3674469"/>
            <a:ext cx="235267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Change the array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5475110" y="4540207"/>
            <a:ext cx="235267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Write to the file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523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Adding a new record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236371"/>
            <a:ext cx="7886700" cy="48761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W</a:t>
            </a:r>
            <a:r>
              <a:rPr lang="en-AU" sz="2400" dirty="0"/>
              <a:t>e should have </a:t>
            </a:r>
            <a:r>
              <a:rPr lang="en-AU" sz="2400" dirty="0" err="1"/>
              <a:t>thiscar</a:t>
            </a:r>
            <a:r>
              <a:rPr lang="en-AU" sz="2400" dirty="0"/>
              <a:t> and </a:t>
            </a:r>
            <a:r>
              <a:rPr lang="en-AU" sz="2400" dirty="0" err="1"/>
              <a:t>lastcar</a:t>
            </a:r>
            <a:r>
              <a:rPr lang="en-AU" sz="2400" dirty="0"/>
              <a:t> that tell us which number car we are looking at, and which car is the last in the last. To add a new record, we want to increase </a:t>
            </a:r>
            <a:r>
              <a:rPr lang="en-AU" sz="2400" dirty="0" err="1"/>
              <a:t>thiscar</a:t>
            </a:r>
            <a:r>
              <a:rPr lang="en-AU" sz="2400" dirty="0"/>
              <a:t> by 1 and make a blank record. We also want to disable navigation and make the user Save or Cancel.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325" y="3815645"/>
            <a:ext cx="5702269" cy="26973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406" y="3056642"/>
            <a:ext cx="2938067" cy="1989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736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Cancelling a new record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236371"/>
            <a:ext cx="7886700" cy="48761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Cancel is the easier option … just forget that we’ve got a blank record at the end and turn the </a:t>
            </a:r>
            <a:r>
              <a:rPr lang="en-US" sz="2400" dirty="0" err="1"/>
              <a:t>nav</a:t>
            </a:r>
            <a:r>
              <a:rPr lang="en-US" sz="2400" dirty="0"/>
              <a:t> buttons back on</a:t>
            </a:r>
            <a:r>
              <a:rPr lang="en-AU" sz="2400" dirty="0"/>
              <a:t>.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06" y="3056642"/>
            <a:ext cx="2938067" cy="19894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2337" y="3791831"/>
            <a:ext cx="526732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960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Saving a new record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236371"/>
            <a:ext cx="7886700" cy="48761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Save is the harder option … we need to make the array one item bigger (</a:t>
            </a:r>
            <a:r>
              <a:rPr lang="en-US" sz="2400" i="1" dirty="0" err="1"/>
              <a:t>redim</a:t>
            </a:r>
            <a:r>
              <a:rPr lang="en-US" sz="2400" dirty="0"/>
              <a:t>) while keeping the data (</a:t>
            </a:r>
            <a:r>
              <a:rPr lang="en-US" sz="2400" i="1" dirty="0"/>
              <a:t>preserve</a:t>
            </a:r>
            <a:r>
              <a:rPr lang="en-US" sz="2400" dirty="0"/>
              <a:t>)</a:t>
            </a:r>
            <a:r>
              <a:rPr lang="en-AU" sz="2400" dirty="0"/>
              <a:t>. Make a new record and write the screen contents into it. Then, we open the file and write the array to it.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489" y="2627187"/>
            <a:ext cx="6944959" cy="399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686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05623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/>
              <a:t>We can also sort the vehicles by their make. You will need somewhere to dump the sorted list … a multiline text box will work fine.</a:t>
            </a:r>
          </a:p>
          <a:p>
            <a:endParaRPr lang="en-AU" sz="3600" dirty="0"/>
          </a:p>
          <a:p>
            <a:pPr marL="0" indent="0">
              <a:buNone/>
            </a:pPr>
            <a:endParaRPr lang="en-AU" sz="3600" dirty="0"/>
          </a:p>
        </p:txBody>
      </p:sp>
      <p:sp>
        <p:nvSpPr>
          <p:cNvPr id="4" name="Rectangle 3"/>
          <p:cNvSpPr/>
          <p:nvPr/>
        </p:nvSpPr>
        <p:spPr>
          <a:xfrm>
            <a:off x="0" y="-5697"/>
            <a:ext cx="9144000" cy="1115288"/>
          </a:xfrm>
          <a:prstGeom prst="rect">
            <a:avLst/>
          </a:prstGeom>
          <a:solidFill>
            <a:srgbClr val="02367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88640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Source Sans Pro" panose="020B05030304030202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Sorting vehicles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2550" y="2217384"/>
            <a:ext cx="3695700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508175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m Style Powerpoint Slide Op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C67AC5A-DC89-4561-A5ED-2FCBD6DF98D6}" vid="{D1598CD5-64AD-4BFC-9778-AC32BE98E6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Interim Style Powerpoint Slide Options</Template>
  <TotalTime>629</TotalTime>
  <Words>459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Segoe UI Black</vt:lpstr>
      <vt:lpstr>Source Sans Pro</vt:lpstr>
      <vt:lpstr>Source Sans Pro Semibold</vt:lpstr>
      <vt:lpstr>Interim Style Powerpoint Slide Options</vt:lpstr>
      <vt:lpstr>VCE Software Development  Unit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VCE Software Development  Unit 3</dc:title>
  <dc:creator>admin</dc:creator>
  <cp:lastModifiedBy>Darren Scott</cp:lastModifiedBy>
  <cp:revision>54</cp:revision>
  <dcterms:created xsi:type="dcterms:W3CDTF">2015-11-20T04:36:57Z</dcterms:created>
  <dcterms:modified xsi:type="dcterms:W3CDTF">2017-02-05T02:24:06Z</dcterms:modified>
</cp:coreProperties>
</file>