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4" r:id="rId5"/>
    <p:sldId id="263" r:id="rId6"/>
    <p:sldId id="276" r:id="rId7"/>
    <p:sldId id="269" r:id="rId8"/>
    <p:sldId id="273" r:id="rId9"/>
    <p:sldId id="275" r:id="rId10"/>
    <p:sldId id="277" r:id="rId11"/>
    <p:sldId id="27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9822" autoAdjust="0"/>
  </p:normalViewPr>
  <p:slideViewPr>
    <p:cSldViewPr snapToGrid="0">
      <p:cViewPr varScale="1">
        <p:scale>
          <a:sx n="74" d="100"/>
          <a:sy n="74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6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7507-2BE7-46F0-8592-5F0C32A9551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F5B1-5932-4168-8AA6-118E2C64C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b.net-informations.com/xml/how-to-xml-in-vb.ne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"/>
          <a:stretch/>
        </p:blipFill>
        <p:spPr>
          <a:xfrm>
            <a:off x="-1" y="-26355"/>
            <a:ext cx="9180513" cy="1115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4998720"/>
            <a:ext cx="4005072" cy="185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Source Sans Pro" panose="020B0503030403020204" pitchFamily="34" charset="0"/>
              </a:rPr>
              <a:t>VCE Software Development </a:t>
            </a:r>
            <a:br>
              <a:rPr lang="en-US" b="1" dirty="0" smtClean="0">
                <a:latin typeface="Source Sans Pro" panose="020B0503030403020204" pitchFamily="34" charset="0"/>
              </a:rPr>
            </a:br>
            <a:r>
              <a:rPr lang="en-US" b="1" dirty="0" smtClean="0">
                <a:latin typeface="Source Sans Pro" panose="020B0503030403020204" pitchFamily="34" charset="0"/>
              </a:rPr>
              <a:t>Unit 3</a:t>
            </a:r>
            <a:endParaRPr lang="en-US" b="1" dirty="0">
              <a:latin typeface="Source Sans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Source Sans Pro Semibold" panose="020B0603030403020204" pitchFamily="34" charset="0"/>
              </a:rPr>
              <a:t>Programming Practice – Data and information</a:t>
            </a:r>
          </a:p>
          <a:p>
            <a:endParaRPr lang="en-US" sz="2800" dirty="0">
              <a:latin typeface="Source Sans Pro Semibold" panose="020B0603030403020204" pitchFamily="34" charset="0"/>
            </a:endParaRPr>
          </a:p>
          <a:p>
            <a:r>
              <a:rPr lang="en-US" sz="2800" dirty="0" smtClean="0">
                <a:latin typeface="Source Sans Pro Semibold" panose="020B0603030403020204" pitchFamily="34" charset="0"/>
              </a:rPr>
              <a:t>File input and output</a:t>
            </a:r>
            <a:endParaRPr lang="en-US" sz="2800" dirty="0">
              <a:latin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Writing part 3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236371"/>
            <a:ext cx="7886700" cy="487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The XML file cars.xml is in your program’s \bin\Debug folder.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You should be able to double-click and read the file in Notepad.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4596" r="10086" b="51287"/>
          <a:stretch/>
        </p:blipFill>
        <p:spPr bwMode="auto">
          <a:xfrm>
            <a:off x="363071" y="1667435"/>
            <a:ext cx="8712225" cy="37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Reading part 1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236371"/>
            <a:ext cx="7886700" cy="487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This code will read a document into an array of objects (note that you’ll need to make the class as per last lesson).</a:t>
            </a: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Display is the same as last time too.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25551" r="33855" b="40074"/>
          <a:stretch/>
        </p:blipFill>
        <p:spPr bwMode="auto">
          <a:xfrm>
            <a:off x="-1" y="2322559"/>
            <a:ext cx="9061653" cy="30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8955"/>
            <a:ext cx="78867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AU" sz="3600" dirty="0" smtClean="0"/>
              <a:t>It’s probably a good idea to make this a separate form at least, if not a completely new program.</a:t>
            </a:r>
            <a:endParaRPr lang="en-AU" sz="3600" dirty="0" smtClean="0"/>
          </a:p>
          <a:p>
            <a:pPr marL="742950" indent="-742950">
              <a:buAutoNum type="arabicPeriod"/>
            </a:pPr>
            <a:r>
              <a:rPr lang="en-AU" sz="3600" dirty="0" smtClean="0"/>
              <a:t>Get an XML file to read into a program as per the PowerPoint.</a:t>
            </a:r>
          </a:p>
          <a:p>
            <a:pPr marL="742950" indent="-742950">
              <a:buAutoNum type="arabicPeriod"/>
            </a:pPr>
            <a:r>
              <a:rPr lang="en-AU" sz="3600" dirty="0" smtClean="0"/>
              <a:t> Have a go at writing to an XML file. I’ll be playing with this myself.</a:t>
            </a:r>
          </a:p>
          <a:p>
            <a:pPr marL="742950" indent="-742950">
              <a:buAutoNum type="arabicPeriod"/>
            </a:pPr>
            <a:endParaRPr lang="en-AU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Time to go do something …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40074" r="43261" b="20956"/>
          <a:stretch/>
        </p:blipFill>
        <p:spPr bwMode="auto">
          <a:xfrm>
            <a:off x="6741028" y="4878163"/>
            <a:ext cx="2295468" cy="21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3600" b="1" dirty="0"/>
              <a:t>Key </a:t>
            </a:r>
            <a:r>
              <a:rPr lang="en-AU" sz="3600" b="1" dirty="0" smtClean="0"/>
              <a:t>knowledge - Data </a:t>
            </a:r>
            <a:r>
              <a:rPr lang="en-AU" sz="3600" b="1" dirty="0"/>
              <a:t>and information</a:t>
            </a:r>
          </a:p>
          <a:p>
            <a:r>
              <a:rPr lang="en-AU" sz="3600" dirty="0" smtClean="0"/>
              <a:t> </a:t>
            </a:r>
            <a:r>
              <a:rPr lang="en-AU" sz="3600" dirty="0"/>
              <a:t>formatting </a:t>
            </a:r>
            <a:r>
              <a:rPr lang="en-AU" sz="3600" dirty="0"/>
              <a:t>and structural characteristics of input and output, including </a:t>
            </a:r>
            <a:r>
              <a:rPr lang="en-AU" sz="3600" u="sng" dirty="0"/>
              <a:t>XML file formats</a:t>
            </a:r>
            <a:endParaRPr lang="en-AU" sz="3600" u="sng" dirty="0"/>
          </a:p>
          <a:p>
            <a:r>
              <a:rPr lang="en-AU" sz="3600" dirty="0"/>
              <a:t> types </a:t>
            </a:r>
            <a:r>
              <a:rPr lang="en-AU" sz="3600" dirty="0" smtClean="0"/>
              <a:t>of data structures, including one-dimensional arrays (single data type, integer index) and records (varying data types, field index)</a:t>
            </a:r>
          </a:p>
          <a:p>
            <a:pPr marL="0" indent="0">
              <a:buNone/>
            </a:pPr>
            <a:r>
              <a:rPr lang="en-AU" sz="3600" b="1" dirty="0" smtClean="0"/>
              <a:t>Key knowledge - Approaches to problem solving</a:t>
            </a:r>
          </a:p>
          <a:p>
            <a:r>
              <a:rPr lang="en-AU" sz="3600" dirty="0" smtClean="0"/>
              <a:t>processing </a:t>
            </a:r>
            <a:r>
              <a:rPr lang="en-AU" sz="3600" dirty="0"/>
              <a:t>features of a programming language, including instructions, procedures, methods, functions and control </a:t>
            </a:r>
            <a:r>
              <a:rPr lang="en-AU" sz="3600" dirty="0" smtClean="0"/>
              <a:t>structure</a:t>
            </a:r>
          </a:p>
          <a:p>
            <a:endParaRPr lang="en-AU" sz="3600" dirty="0"/>
          </a:p>
          <a:p>
            <a:pPr marL="0" indent="0">
              <a:buNone/>
            </a:pPr>
            <a:r>
              <a:rPr lang="en-AU" sz="3600" dirty="0" smtClean="0"/>
              <a:t>Source</a:t>
            </a:r>
            <a:r>
              <a:rPr lang="en-AU" sz="3600" dirty="0"/>
              <a:t>: </a:t>
            </a:r>
            <a:r>
              <a:rPr lang="en-AU" sz="3600" dirty="0">
                <a:hlinkClick r:id="rId2"/>
              </a:rPr>
              <a:t>http://</a:t>
            </a:r>
            <a:r>
              <a:rPr lang="en-AU" sz="3600" dirty="0" smtClean="0">
                <a:hlinkClick r:id="rId2"/>
              </a:rPr>
              <a:t>vb.net-informations.com/xml/how-to-xml-in-vb.net.htm</a:t>
            </a:r>
            <a:endParaRPr lang="en-AU" sz="3600" dirty="0" smtClean="0"/>
          </a:p>
          <a:p>
            <a:endParaRPr lang="en-AU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From The Study Design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 smtClean="0"/>
              <a:t>In order to save data for longer than the runtime of the program, it must be saved to a file on disc.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r>
              <a:rPr lang="en-AU" sz="3600" dirty="0" smtClean="0"/>
              <a:t>The Study Design mandates XML files, so that’s what we’re going to use.</a:t>
            </a:r>
            <a:endParaRPr lang="en-AU" sz="3600" dirty="0" smtClean="0"/>
          </a:p>
          <a:p>
            <a:endParaRPr lang="en-AU" sz="3600" dirty="0" smtClean="0"/>
          </a:p>
          <a:p>
            <a:pPr marL="0" indent="0">
              <a:buNone/>
            </a:pPr>
            <a:endParaRPr lang="en-AU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Files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600" dirty="0"/>
              <a:t>XML is a general purpose tag based language and very easy to transfer and store data across applications. Like HTML , XML is a subset of SGML - Standard Generalized </a:t>
            </a:r>
            <a:r>
              <a:rPr lang="en-AU" sz="3600" dirty="0" err="1"/>
              <a:t>Markup</a:t>
            </a:r>
            <a:r>
              <a:rPr lang="en-AU" sz="3600" dirty="0"/>
              <a:t> Language. XML is a platform independent language, so the information formatted in XML can be used in any other platforms (Operating Systems). XML is a self describing language and it gives the data as well as the rules to identify what information it contains.</a:t>
            </a:r>
          </a:p>
          <a:p>
            <a:r>
              <a:rPr lang="en-AU" sz="3600" dirty="0"/>
              <a:t>XML files are made up of tags that contains data. Generally a start tag and end tag to hold the data. For example, if you want to create an XML tag name "Header</a:t>
            </a:r>
            <a:r>
              <a:rPr lang="en-AU" sz="3600" dirty="0" smtClean="0"/>
              <a:t>", </a:t>
            </a:r>
            <a:r>
              <a:rPr lang="en-AU" sz="3600" dirty="0"/>
              <a:t>the start tag is like </a:t>
            </a:r>
            <a:r>
              <a:rPr lang="en-AU" sz="3600" b="1" i="1" dirty="0"/>
              <a:t>&lt; Header &gt; </a:t>
            </a:r>
            <a:r>
              <a:rPr lang="en-AU" sz="3600" dirty="0"/>
              <a:t>and the end tag is like </a:t>
            </a:r>
            <a:r>
              <a:rPr lang="en-AU" sz="3600" b="1" i="1" dirty="0" smtClean="0"/>
              <a:t>&lt; </a:t>
            </a:r>
            <a:r>
              <a:rPr lang="en-AU" sz="3600" b="1" i="1" dirty="0"/>
              <a:t>/Header &gt; </a:t>
            </a:r>
            <a:r>
              <a:rPr lang="en-AU" sz="3600" dirty="0"/>
              <a:t>. We can fill our information between these tags.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XML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6371"/>
            <a:ext cx="7886700" cy="487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/>
              <a:t>&lt;?xml version="1.0" encoding="utf-8" standalone="yes"?&gt;</a:t>
            </a:r>
          </a:p>
          <a:p>
            <a:pPr marL="0" indent="0">
              <a:buNone/>
            </a:pPr>
            <a:r>
              <a:rPr lang="en-AU" sz="1600" dirty="0"/>
              <a:t>&lt;Table&gt;</a:t>
            </a:r>
          </a:p>
          <a:p>
            <a:pPr marL="0" indent="0">
              <a:buNone/>
            </a:pPr>
            <a:r>
              <a:rPr lang="en-AU" sz="1600" dirty="0"/>
              <a:t>  &lt;Cars&gt;</a:t>
            </a:r>
          </a:p>
          <a:p>
            <a:pPr marL="0" indent="0">
              <a:buNone/>
            </a:pPr>
            <a:r>
              <a:rPr lang="en-AU" sz="1600" dirty="0"/>
              <a:t>    &lt;</a:t>
            </a:r>
            <a:r>
              <a:rPr lang="en-AU" sz="1600" dirty="0" err="1"/>
              <a:t>Car_ID</a:t>
            </a:r>
            <a:r>
              <a:rPr lang="en-AU" sz="1600" dirty="0"/>
              <a:t>&gt;1&lt;/</a:t>
            </a:r>
            <a:r>
              <a:rPr lang="en-AU" sz="1600" dirty="0" err="1"/>
              <a:t>Car_ID</a:t>
            </a:r>
            <a:r>
              <a:rPr lang="en-AU" sz="1600" dirty="0"/>
              <a:t>&gt;</a:t>
            </a:r>
          </a:p>
          <a:p>
            <a:pPr marL="0" indent="0">
              <a:buNone/>
            </a:pPr>
            <a:r>
              <a:rPr lang="en-AU" sz="1600" dirty="0"/>
              <a:t>    &lt;</a:t>
            </a:r>
            <a:r>
              <a:rPr lang="en-AU" sz="1600" dirty="0" err="1"/>
              <a:t>Car_Make</a:t>
            </a:r>
            <a:r>
              <a:rPr lang="en-AU" sz="1600" dirty="0"/>
              <a:t>&gt;Ford&lt;/</a:t>
            </a:r>
            <a:r>
              <a:rPr lang="en-AU" sz="1600" dirty="0" err="1"/>
              <a:t>Car_Make</a:t>
            </a:r>
            <a:r>
              <a:rPr lang="en-AU" sz="1600" dirty="0"/>
              <a:t>&gt;</a:t>
            </a:r>
          </a:p>
          <a:p>
            <a:pPr marL="0" indent="0">
              <a:buNone/>
            </a:pPr>
            <a:r>
              <a:rPr lang="en-AU" sz="1600" dirty="0"/>
              <a:t>    &lt;</a:t>
            </a:r>
            <a:r>
              <a:rPr lang="en-AU" sz="1600" dirty="0" err="1"/>
              <a:t>Car_Model</a:t>
            </a:r>
            <a:r>
              <a:rPr lang="en-AU" sz="1600" dirty="0"/>
              <a:t>&gt;Mustang&lt;/</a:t>
            </a:r>
            <a:r>
              <a:rPr lang="en-AU" sz="1600" dirty="0" err="1"/>
              <a:t>Car_Model</a:t>
            </a:r>
            <a:r>
              <a:rPr lang="en-AU" sz="1600" dirty="0"/>
              <a:t>&gt;</a:t>
            </a:r>
          </a:p>
          <a:p>
            <a:pPr marL="0" indent="0">
              <a:buNone/>
            </a:pPr>
            <a:r>
              <a:rPr lang="en-AU" sz="1600" dirty="0" smtClean="0"/>
              <a:t>&lt;/</a:t>
            </a:r>
            <a:r>
              <a:rPr lang="en-AU" sz="1600" dirty="0"/>
              <a:t>Cars&gt;</a:t>
            </a:r>
          </a:p>
          <a:p>
            <a:pPr marL="0" indent="0">
              <a:buNone/>
            </a:pPr>
            <a:r>
              <a:rPr lang="en-AU" sz="1600" dirty="0"/>
              <a:t>  &lt;Cars&gt;</a:t>
            </a:r>
          </a:p>
          <a:p>
            <a:pPr marL="0" indent="0">
              <a:buNone/>
            </a:pPr>
            <a:r>
              <a:rPr lang="en-AU" sz="1600" dirty="0"/>
              <a:t>    &lt;</a:t>
            </a:r>
            <a:r>
              <a:rPr lang="en-AU" sz="1600" dirty="0" err="1"/>
              <a:t>Car_ID</a:t>
            </a:r>
            <a:r>
              <a:rPr lang="en-AU" sz="1600" dirty="0"/>
              <a:t>&gt;2&lt;/</a:t>
            </a:r>
            <a:r>
              <a:rPr lang="en-AU" sz="1600" dirty="0" err="1"/>
              <a:t>Car_ID</a:t>
            </a:r>
            <a:r>
              <a:rPr lang="en-AU" sz="1600" dirty="0"/>
              <a:t>&gt;</a:t>
            </a:r>
          </a:p>
          <a:p>
            <a:pPr marL="0" indent="0">
              <a:buNone/>
            </a:pPr>
            <a:r>
              <a:rPr lang="en-AU" sz="1600" dirty="0"/>
              <a:t>    &lt;</a:t>
            </a:r>
            <a:r>
              <a:rPr lang="en-AU" sz="1600" dirty="0" err="1"/>
              <a:t>Car_Make</a:t>
            </a:r>
            <a:r>
              <a:rPr lang="en-AU" sz="1600" dirty="0"/>
              <a:t>&gt;Reliant&lt;/</a:t>
            </a:r>
            <a:r>
              <a:rPr lang="en-AU" sz="1600" dirty="0" err="1"/>
              <a:t>Car_Make</a:t>
            </a:r>
            <a:r>
              <a:rPr lang="en-AU" sz="1600" dirty="0"/>
              <a:t>&gt;</a:t>
            </a:r>
          </a:p>
          <a:p>
            <a:pPr marL="0" indent="0">
              <a:buNone/>
            </a:pPr>
            <a:r>
              <a:rPr lang="en-AU" sz="1600" dirty="0"/>
              <a:t>    &lt;</a:t>
            </a:r>
            <a:r>
              <a:rPr lang="en-AU" sz="1600" dirty="0" err="1"/>
              <a:t>Car_Model</a:t>
            </a:r>
            <a:r>
              <a:rPr lang="en-AU" sz="1600" dirty="0"/>
              <a:t>&gt;Robin&lt;/</a:t>
            </a:r>
            <a:r>
              <a:rPr lang="en-AU" sz="1600" dirty="0" err="1"/>
              <a:t>Car_Model</a:t>
            </a:r>
            <a:r>
              <a:rPr lang="en-AU" sz="1600" dirty="0"/>
              <a:t>&gt;</a:t>
            </a:r>
          </a:p>
          <a:p>
            <a:pPr marL="0" indent="0">
              <a:buNone/>
            </a:pPr>
            <a:r>
              <a:rPr lang="en-AU" sz="1600" dirty="0" smtClean="0"/>
              <a:t>&lt;/</a:t>
            </a:r>
            <a:r>
              <a:rPr lang="en-AU" sz="1600" dirty="0"/>
              <a:t>Cars&gt;</a:t>
            </a:r>
          </a:p>
          <a:p>
            <a:pPr marL="0" indent="0">
              <a:buNone/>
            </a:pPr>
            <a:r>
              <a:rPr lang="en-AU" sz="1600" dirty="0" smtClean="0"/>
              <a:t>&lt;/</a:t>
            </a:r>
            <a:r>
              <a:rPr lang="en-AU" sz="1600" dirty="0"/>
              <a:t>Table&gt;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 example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4586" y="1828799"/>
            <a:ext cx="2653048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For our XML file, I’ve cut down the definition of a car to just ID, make and model to save a bit of space. I’ve also cut down to two cars.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6371"/>
            <a:ext cx="7886700" cy="487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If you are using XML, you must use some imports statements – these tell VB how to handle XML files.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Imports statements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-79" r="42434" b="60847"/>
          <a:stretch/>
        </p:blipFill>
        <p:spPr bwMode="auto">
          <a:xfrm>
            <a:off x="1387514" y="2727651"/>
            <a:ext cx="5867274" cy="28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Writing a new XML file from a program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36228"/>
            <a:ext cx="7886700" cy="4351338"/>
          </a:xfrm>
        </p:spPr>
        <p:txBody>
          <a:bodyPr/>
          <a:lstStyle/>
          <a:p>
            <a:r>
              <a:rPr lang="en-AU" dirty="0" smtClean="0"/>
              <a:t>First up you need a </a:t>
            </a:r>
            <a:r>
              <a:rPr lang="en-AU" dirty="0" err="1" smtClean="0"/>
              <a:t>subprocedure</a:t>
            </a:r>
            <a:r>
              <a:rPr lang="en-AU" dirty="0" smtClean="0"/>
              <a:t> called </a:t>
            </a:r>
            <a:r>
              <a:rPr lang="en-AU" dirty="0" err="1" smtClean="0"/>
              <a:t>createNode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24632" r="26105" b="34559"/>
          <a:stretch/>
        </p:blipFill>
        <p:spPr bwMode="auto">
          <a:xfrm>
            <a:off x="0" y="2356834"/>
            <a:ext cx="9144000" cy="32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60641" y="3284111"/>
            <a:ext cx="2936383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This will write </a:t>
            </a:r>
            <a:r>
              <a:rPr lang="en-AU" dirty="0" err="1" smtClean="0">
                <a:solidFill>
                  <a:schemeClr val="tx1"/>
                </a:solidFill>
              </a:rPr>
              <a:t>Car_ID</a:t>
            </a:r>
            <a:r>
              <a:rPr lang="en-AU" dirty="0" smtClean="0">
                <a:solidFill>
                  <a:schemeClr val="tx1"/>
                </a:solidFill>
              </a:rPr>
              <a:t>, </a:t>
            </a:r>
            <a:r>
              <a:rPr lang="en-AU" dirty="0" err="1" smtClean="0">
                <a:solidFill>
                  <a:schemeClr val="tx1"/>
                </a:solidFill>
              </a:rPr>
              <a:t>Car_Make</a:t>
            </a:r>
            <a:r>
              <a:rPr lang="en-AU" dirty="0" smtClean="0">
                <a:solidFill>
                  <a:schemeClr val="tx1"/>
                </a:solidFill>
              </a:rPr>
              <a:t> and </a:t>
            </a:r>
            <a:r>
              <a:rPr lang="en-AU" dirty="0" err="1" smtClean="0">
                <a:solidFill>
                  <a:schemeClr val="tx1"/>
                </a:solidFill>
              </a:rPr>
              <a:t>Car_Model</a:t>
            </a:r>
            <a:r>
              <a:rPr lang="en-AU" dirty="0" smtClean="0">
                <a:solidFill>
                  <a:schemeClr val="tx1"/>
                </a:solidFill>
              </a:rPr>
              <a:t> to an element.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Note that you start with a </a:t>
            </a:r>
            <a:r>
              <a:rPr lang="en-AU" dirty="0" err="1" smtClean="0">
                <a:solidFill>
                  <a:schemeClr val="tx1"/>
                </a:solidFill>
              </a:rPr>
              <a:t>WriteStartElement</a:t>
            </a:r>
            <a:r>
              <a:rPr lang="en-AU" dirty="0" smtClean="0">
                <a:solidFill>
                  <a:schemeClr val="tx1"/>
                </a:solidFill>
              </a:rPr>
              <a:t> and end with a </a:t>
            </a:r>
            <a:r>
              <a:rPr lang="en-AU" dirty="0" err="1" smtClean="0">
                <a:solidFill>
                  <a:schemeClr val="tx1"/>
                </a:solidFill>
              </a:rPr>
              <a:t>WriteEndElement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71989" y="2691685"/>
            <a:ext cx="2472743" cy="199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79561" y="4893972"/>
            <a:ext cx="3065171" cy="421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Writing part 2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23162" r="29722" b="48529"/>
          <a:stretch/>
        </p:blipFill>
        <p:spPr bwMode="auto">
          <a:xfrm>
            <a:off x="0" y="2465551"/>
            <a:ext cx="9075472" cy="23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236371"/>
            <a:ext cx="7886700" cy="487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Once you have </a:t>
            </a:r>
            <a:r>
              <a:rPr lang="en-AU" sz="2400" dirty="0" err="1" smtClean="0"/>
              <a:t>createNode</a:t>
            </a:r>
            <a:r>
              <a:rPr lang="en-AU" sz="2400" dirty="0" smtClean="0"/>
              <a:t>, you can create XML entries. I have linked these to a button. The XML file created is called cars.xml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2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97"/>
            <a:ext cx="9144000" cy="1115288"/>
          </a:xfrm>
          <a:prstGeom prst="rect">
            <a:avLst/>
          </a:prstGeom>
          <a:solidFill>
            <a:srgbClr val="02367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Writing part 3</a:t>
            </a:r>
            <a:endParaRPr lang="en-AU" sz="3600" b="1" dirty="0">
              <a:solidFill>
                <a:schemeClr val="bg1"/>
              </a:solidFill>
              <a:latin typeface="Source Sans Pro" panose="020B0503030403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236371"/>
            <a:ext cx="7886700" cy="487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The XML file cars.xml is in your program’s \bin\Debug folder.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4596" r="10086" b="51287"/>
          <a:stretch/>
        </p:blipFill>
        <p:spPr bwMode="auto">
          <a:xfrm>
            <a:off x="363071" y="1667435"/>
            <a:ext cx="8712225" cy="37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6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im Style Powerpoint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C67AC5A-DC89-4561-A5ED-2FCBD6DF98D6}" vid="{D1598CD5-64AD-4BFC-9778-AC32BE98E6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Interim Style Powerpoint Slide Options</Template>
  <TotalTime>586</TotalTime>
  <Words>622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Interim Style Powerpoint Slide Options</vt:lpstr>
      <vt:lpstr>VCE Software Development  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VCE Software Development  Unit 3</dc:title>
  <dc:creator>admin</dc:creator>
  <cp:lastModifiedBy>admin</cp:lastModifiedBy>
  <cp:revision>49</cp:revision>
  <dcterms:created xsi:type="dcterms:W3CDTF">2015-11-20T04:36:57Z</dcterms:created>
  <dcterms:modified xsi:type="dcterms:W3CDTF">2016-02-04T10:51:10Z</dcterms:modified>
</cp:coreProperties>
</file>