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7"/>
  </p:notesMasterIdLst>
  <p:sldIdLst>
    <p:sldId id="341" r:id="rId2"/>
    <p:sldId id="342" r:id="rId3"/>
    <p:sldId id="344" r:id="rId4"/>
    <p:sldId id="345" r:id="rId5"/>
    <p:sldId id="343" r:id="rId6"/>
    <p:sldId id="280" r:id="rId7"/>
    <p:sldId id="354" r:id="rId8"/>
    <p:sldId id="355" r:id="rId9"/>
    <p:sldId id="356" r:id="rId10"/>
    <p:sldId id="357" r:id="rId11"/>
    <p:sldId id="353" r:id="rId12"/>
    <p:sldId id="359" r:id="rId13"/>
    <p:sldId id="358" r:id="rId14"/>
    <p:sldId id="360" r:id="rId15"/>
    <p:sldId id="311" r:id="rId16"/>
  </p:sldIdLst>
  <p:sldSz cx="9144000" cy="6858000" type="overhead"/>
  <p:notesSz cx="6858000" cy="9144000"/>
  <p:defaultTextStyle>
    <a:defPPr>
      <a:defRPr lang="en-US"/>
    </a:defPPr>
    <a:lvl1pPr marL="0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4029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8058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2086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6115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20144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4173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8202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2230" algn="l" defTabSz="76805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6510"/>
    <a:srgbClr val="39932D"/>
    <a:srgbClr val="7DC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/>
    <p:restoredTop sz="94627"/>
  </p:normalViewPr>
  <p:slideViewPr>
    <p:cSldViewPr snapToGrid="0" snapToObjects="1">
      <p:cViewPr varScale="1">
        <p:scale>
          <a:sx n="114" d="100"/>
          <a:sy n="114" d="100"/>
        </p:scale>
        <p:origin x="678" y="102"/>
      </p:cViewPr>
      <p:guideLst>
        <p:guide orient="horz" pos="4320"/>
        <p:guide pos="7680"/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0ADCE-19ED-1947-B1AA-5192EF9D166F}" type="datetimeFigureOut">
              <a:t>8/5/2016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739AC-E389-474E-9E9E-935095393B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62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92024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384048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576072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768096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960120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152144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344168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536192" algn="l" defTabSz="38404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4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4059238"/>
            <a:ext cx="9144000" cy="279876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51817" y="1628775"/>
            <a:ext cx="1957388" cy="260985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9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15863" y="2113360"/>
            <a:ext cx="1763613" cy="23622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3686473" y="2113360"/>
            <a:ext cx="1763613" cy="23622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57083" y="2113360"/>
            <a:ext cx="1763613" cy="23622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5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5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000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1817" y="1997354"/>
            <a:ext cx="1957388" cy="2430463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2479476" y="1997354"/>
            <a:ext cx="1957388" cy="243046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707136" y="1997354"/>
            <a:ext cx="1957388" cy="243046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34796" y="1997354"/>
            <a:ext cx="1957388" cy="2430463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8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5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000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000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1817" y="2034906"/>
            <a:ext cx="1214438" cy="16182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707731" y="2034906"/>
            <a:ext cx="1214438" cy="16182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1817" y="4465369"/>
            <a:ext cx="1214438" cy="16182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707731" y="4465369"/>
            <a:ext cx="1214438" cy="16182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5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000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000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4242816"/>
            <a:ext cx="9144000" cy="261518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0" y="1627632"/>
            <a:ext cx="9144000" cy="261518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5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079853" y="0"/>
            <a:ext cx="2064147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8" y="233388"/>
            <a:ext cx="2227659" cy="465819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5015706" y="0"/>
            <a:ext cx="2064147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951559" y="0"/>
            <a:ext cx="2064147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3074904"/>
            <a:ext cx="2699742" cy="708193"/>
          </a:xfrm>
        </p:spPr>
        <p:txBody>
          <a:bodyPr anchor="ctr"/>
          <a:lstStyle>
            <a:lvl1pPr>
              <a:defRPr sz="5800"/>
            </a:lvl1pPr>
          </a:lstStyle>
          <a:p>
            <a:endParaRPr lang="en-US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custGeom>
            <a:avLst/>
            <a:gdLst>
              <a:gd name="connsiteX0" fmla="*/ 0 w 24384000"/>
              <a:gd name="connsiteY0" fmla="*/ 0 h 13715999"/>
              <a:gd name="connsiteX1" fmla="*/ 24384000 w 24384000"/>
              <a:gd name="connsiteY1" fmla="*/ 0 h 13715999"/>
              <a:gd name="connsiteX2" fmla="*/ 24384000 w 24384000"/>
              <a:gd name="connsiteY2" fmla="*/ 13715999 h 13715999"/>
              <a:gd name="connsiteX3" fmla="*/ 0 w 24384000"/>
              <a:gd name="connsiteY3" fmla="*/ 13715999 h 13715999"/>
              <a:gd name="connsiteX4" fmla="*/ 0 w 24384000"/>
              <a:gd name="connsiteY4" fmla="*/ 12979400 h 13715999"/>
              <a:gd name="connsiteX5" fmla="*/ 4671391 w 24384000"/>
              <a:gd name="connsiteY5" fmla="*/ 12979400 h 13715999"/>
              <a:gd name="connsiteX6" fmla="*/ 4671391 w 24384000"/>
              <a:gd name="connsiteY6" fmla="*/ 12979401 h 13715999"/>
              <a:gd name="connsiteX7" fmla="*/ 8591550 w 24384000"/>
              <a:gd name="connsiteY7" fmla="*/ 6858001 h 13715999"/>
              <a:gd name="connsiteX8" fmla="*/ 4671391 w 24384000"/>
              <a:gd name="connsiteY8" fmla="*/ 736601 h 13715999"/>
              <a:gd name="connsiteX9" fmla="*/ 4671391 w 24384000"/>
              <a:gd name="connsiteY9" fmla="*/ 736600 h 13715999"/>
              <a:gd name="connsiteX10" fmla="*/ 0 w 24384000"/>
              <a:gd name="connsiteY10" fmla="*/ 736600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384000" h="13715999">
                <a:moveTo>
                  <a:pt x="0" y="0"/>
                </a:moveTo>
                <a:lnTo>
                  <a:pt x="24384000" y="0"/>
                </a:lnTo>
                <a:lnTo>
                  <a:pt x="24384000" y="13715999"/>
                </a:lnTo>
                <a:lnTo>
                  <a:pt x="0" y="13715999"/>
                </a:lnTo>
                <a:lnTo>
                  <a:pt x="0" y="12979400"/>
                </a:lnTo>
                <a:lnTo>
                  <a:pt x="4671391" y="12979400"/>
                </a:lnTo>
                <a:lnTo>
                  <a:pt x="4671391" y="12979401"/>
                </a:lnTo>
                <a:lnTo>
                  <a:pt x="8591550" y="6858001"/>
                </a:lnTo>
                <a:lnTo>
                  <a:pt x="4671391" y="736601"/>
                </a:lnTo>
                <a:lnTo>
                  <a:pt x="4671391" y="736600"/>
                </a:lnTo>
                <a:lnTo>
                  <a:pt x="0" y="736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8405" tIns="19202" rIns="38405" bIns="192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9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6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436864" y="0"/>
            <a:ext cx="4707136" cy="6858000"/>
          </a:xfrm>
          <a:custGeom>
            <a:avLst/>
            <a:gdLst>
              <a:gd name="connsiteX0" fmla="*/ 4698964 w 12552362"/>
              <a:gd name="connsiteY0" fmla="*/ 0 h 13716000"/>
              <a:gd name="connsiteX1" fmla="*/ 12552362 w 12552362"/>
              <a:gd name="connsiteY1" fmla="*/ 0 h 13716000"/>
              <a:gd name="connsiteX2" fmla="*/ 12552362 w 12552362"/>
              <a:gd name="connsiteY2" fmla="*/ 13716000 h 13716000"/>
              <a:gd name="connsiteX3" fmla="*/ 0 w 12552362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52362" h="13716000">
                <a:moveTo>
                  <a:pt x="4698964" y="0"/>
                </a:moveTo>
                <a:lnTo>
                  <a:pt x="12552362" y="0"/>
                </a:lnTo>
                <a:lnTo>
                  <a:pt x="12552362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5670351" cy="8928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4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221832" y="0"/>
            <a:ext cx="5922168" cy="6858000"/>
          </a:xfrm>
          <a:custGeom>
            <a:avLst/>
            <a:gdLst>
              <a:gd name="connsiteX0" fmla="*/ 4698963 w 15792449"/>
              <a:gd name="connsiteY0" fmla="*/ 0 h 13715999"/>
              <a:gd name="connsiteX1" fmla="*/ 15792449 w 15792449"/>
              <a:gd name="connsiteY1" fmla="*/ 0 h 13715999"/>
              <a:gd name="connsiteX2" fmla="*/ 15792449 w 15792449"/>
              <a:gd name="connsiteY2" fmla="*/ 13715999 h 13715999"/>
              <a:gd name="connsiteX3" fmla="*/ 0 w 15792449"/>
              <a:gd name="connsiteY3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2449" h="13715999">
                <a:moveTo>
                  <a:pt x="4698963" y="0"/>
                </a:moveTo>
                <a:lnTo>
                  <a:pt x="15792449" y="0"/>
                </a:lnTo>
                <a:lnTo>
                  <a:pt x="15792449" y="13715999"/>
                </a:lnTo>
                <a:lnTo>
                  <a:pt x="0" y="137159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8" y="233388"/>
            <a:ext cx="4185047" cy="8928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7136" y="233388"/>
            <a:ext cx="3431381" cy="13198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4436864" cy="6858000"/>
          </a:xfrm>
          <a:custGeom>
            <a:avLst/>
            <a:gdLst>
              <a:gd name="connsiteX0" fmla="*/ 0 w 11831638"/>
              <a:gd name="connsiteY0" fmla="*/ 0 h 13715999"/>
              <a:gd name="connsiteX1" fmla="*/ 11831638 w 11831638"/>
              <a:gd name="connsiteY1" fmla="*/ 0 h 13715999"/>
              <a:gd name="connsiteX2" fmla="*/ 7158049 w 11831638"/>
              <a:gd name="connsiteY2" fmla="*/ 13715999 h 13715999"/>
              <a:gd name="connsiteX3" fmla="*/ 0 w 11831638"/>
              <a:gd name="connsiteY3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31638" h="13715999">
                <a:moveTo>
                  <a:pt x="0" y="0"/>
                </a:moveTo>
                <a:lnTo>
                  <a:pt x="11831638" y="0"/>
                </a:lnTo>
                <a:lnTo>
                  <a:pt x="7158049" y="13715999"/>
                </a:lnTo>
                <a:lnTo>
                  <a:pt x="0" y="137159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4707136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4059238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9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1628775"/>
            <a:ext cx="9144000" cy="24304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251817" y="0"/>
            <a:ext cx="742355" cy="5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9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465819"/>
          </a:xfrm>
          <a:prstGeom prst="rect">
            <a:avLst/>
          </a:prstGeom>
        </p:spPr>
        <p:txBody>
          <a:bodyPr vert="horz" lIns="38405" tIns="19202" rIns="38405" bIns="19202" rtlCol="0" anchor="t" anchorCtr="0">
            <a:sp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817" y="1628775"/>
            <a:ext cx="8640961" cy="4860925"/>
          </a:xfrm>
          <a:prstGeom prst="rect">
            <a:avLst/>
          </a:prstGeom>
        </p:spPr>
        <p:txBody>
          <a:bodyPr vert="horz" lIns="38405" tIns="19202" rIns="38405" bIns="19202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4570" y="233388"/>
            <a:ext cx="618208" cy="192667"/>
          </a:xfrm>
          <a:prstGeom prst="rect">
            <a:avLst/>
          </a:prstGeom>
        </p:spPr>
        <p:txBody>
          <a:bodyPr vert="horz" lIns="38405" tIns="19202" rIns="38405" bIns="19202" rtlCol="0" anchor="t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67CAF09-17ED-3B41-9164-953A7C540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5" r:id="rId3"/>
    <p:sldLayoutId id="2147483697" r:id="rId4"/>
    <p:sldLayoutId id="2147483677" r:id="rId5"/>
    <p:sldLayoutId id="2147483678" r:id="rId6"/>
    <p:sldLayoutId id="2147483680" r:id="rId7"/>
    <p:sldLayoutId id="2147483679" r:id="rId8"/>
    <p:sldLayoutId id="2147483683" r:id="rId9"/>
    <p:sldLayoutId id="2147483681" r:id="rId10"/>
    <p:sldLayoutId id="2147483684" r:id="rId11"/>
    <p:sldLayoutId id="2147483685" r:id="rId12"/>
    <p:sldLayoutId id="2147483686" r:id="rId13"/>
    <p:sldLayoutId id="2147483687" r:id="rId14"/>
    <p:sldLayoutId id="2147483691" r:id="rId15"/>
    <p:sldLayoutId id="2147483692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defTabSz="768096" rtl="0" eaLnBrk="1" latinLnBrk="0" hangingPunct="1">
        <a:lnSpc>
          <a:spcPct val="75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68096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0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96" indent="0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0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192" indent="0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112264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312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408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96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192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240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288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336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384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176" userDrawn="1">
          <p15:clr>
            <a:srgbClr val="F26B43"/>
          </p15:clr>
        </p15:guide>
        <p15:guide id="2" pos="7907" userDrawn="1">
          <p15:clr>
            <a:srgbClr val="F26B43"/>
          </p15:clr>
        </p15:guide>
        <p15:guide id="3" orient="horz" pos="2052" userDrawn="1">
          <p15:clr>
            <a:srgbClr val="F26B43"/>
          </p15:clr>
        </p15:guide>
        <p15:guide id="4" pos="423" userDrawn="1">
          <p15:clr>
            <a:srgbClr val="F26B43"/>
          </p15:clr>
        </p15:guide>
        <p15:guide id="5" pos="14938" userDrawn="1">
          <p15:clr>
            <a:srgbClr val="F26B43"/>
          </p15:clr>
        </p15:guide>
        <p15:guide id="6" pos="7453" userDrawn="1">
          <p15:clr>
            <a:srgbClr val="F26B43"/>
          </p15:clr>
        </p15:guide>
        <p15:guide id="7" pos="3711" userDrawn="1">
          <p15:clr>
            <a:srgbClr val="F26B43"/>
          </p15:clr>
        </p15:guide>
        <p15:guide id="8" pos="4165" userDrawn="1">
          <p15:clr>
            <a:srgbClr val="F26B43"/>
          </p15:clr>
        </p15:guide>
        <p15:guide id="9" pos="11195" userDrawn="1">
          <p15:clr>
            <a:srgbClr val="F26B43"/>
          </p15:clr>
        </p15:guide>
        <p15:guide id="10" pos="11649" userDrawn="1">
          <p15:clr>
            <a:srgbClr val="F26B43"/>
          </p15:clr>
        </p15:guide>
        <p15:guide id="11" orient="horz" pos="5114" userDrawn="1">
          <p15:clr>
            <a:srgbClr val="F26B43"/>
          </p15:clr>
        </p15:guide>
        <p15:guide id="12" pos="4958" userDrawn="1">
          <p15:clr>
            <a:srgbClr val="F26B43"/>
          </p15:clr>
        </p15:guide>
        <p15:guide id="13" pos="5412" userDrawn="1">
          <p15:clr>
            <a:srgbClr val="F26B43"/>
          </p15:clr>
        </p15:guide>
        <p15:guide id="14" pos="9948" userDrawn="1">
          <p15:clr>
            <a:srgbClr val="F26B43"/>
          </p15:clr>
        </p15:guide>
        <p15:guide id="15" pos="104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ectangle 2"/>
          <p:cNvSpPr/>
          <p:nvPr/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2337" y="1923515"/>
            <a:ext cx="7479323" cy="2362492"/>
          </a:xfrm>
          <a:prstGeom prst="rect">
            <a:avLst/>
          </a:prstGeom>
          <a:noFill/>
        </p:spPr>
        <p:txBody>
          <a:bodyPr wrap="square" lIns="38405" tIns="19202" rIns="38405" bIns="19202" rtlCol="0" anchor="ctr">
            <a:spAutoFit/>
          </a:bodyPr>
          <a:lstStyle/>
          <a:p>
            <a:pPr algn="ctr"/>
            <a:r>
              <a:rPr lang="en-US" sz="15100" dirty="0">
                <a:solidFill>
                  <a:schemeClr val="bg1"/>
                </a:solidFill>
                <a:latin typeface="+mj-lt"/>
              </a:rPr>
              <a:t>SAT 2B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21832" y="4532873"/>
            <a:ext cx="2700337" cy="500444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pPr algn="ctr"/>
            <a:r>
              <a:rPr lang="en-US" spc="252" dirty="0">
                <a:solidFill>
                  <a:schemeClr val="bg1"/>
                </a:solidFill>
              </a:rPr>
              <a:t>TESTING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163088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16" y="966788"/>
            <a:ext cx="7372350" cy="4594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49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892859"/>
          </a:xfrm>
        </p:spPr>
        <p:txBody>
          <a:bodyPr/>
          <a:lstStyle/>
          <a:p>
            <a:r>
              <a:rPr lang="en-US" dirty="0"/>
              <a:t>Design Tests – </a:t>
            </a:r>
            <a:r>
              <a:rPr lang="en-US" dirty="0" smtClean="0"/>
              <a:t>constructing questions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11</a:t>
            </a:fld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321469" y="958060"/>
            <a:ext cx="5436394" cy="34655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AU" sz="2000" dirty="0"/>
              <a:t>Examples of closed questions: 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296" y="1373559"/>
            <a:ext cx="6000642" cy="5021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341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892859"/>
          </a:xfrm>
        </p:spPr>
        <p:txBody>
          <a:bodyPr/>
          <a:lstStyle/>
          <a:p>
            <a:r>
              <a:rPr lang="en-US" dirty="0"/>
              <a:t>Design </a:t>
            </a:r>
            <a:r>
              <a:rPr lang="en-US" dirty="0" smtClean="0"/>
              <a:t>Tests – constructing questions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12</a:t>
            </a:fld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321469" y="958060"/>
            <a:ext cx="5436394" cy="34655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AU" sz="2000" dirty="0"/>
              <a:t>Examples of open questions: </a:t>
            </a:r>
          </a:p>
        </p:txBody>
      </p:sp>
      <p:sp>
        <p:nvSpPr>
          <p:cNvPr id="4" name="Rectangle 3"/>
          <p:cNvSpPr/>
          <p:nvPr/>
        </p:nvSpPr>
        <p:spPr>
          <a:xfrm>
            <a:off x="1285875" y="1605424"/>
            <a:ext cx="5572125" cy="23471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8405" tIns="19202" rIns="38405" bIns="19202">
            <a:spAutoFit/>
          </a:bodyPr>
          <a:lstStyle/>
          <a:p>
            <a:r>
              <a:rPr lang="en-AU" dirty="0"/>
              <a:t>Please answer the following questions about your </a:t>
            </a:r>
            <a:r>
              <a:rPr lang="en-AU" dirty="0" smtClean="0"/>
              <a:t>experience:</a:t>
            </a:r>
            <a:endParaRPr lang="en-AU" dirty="0"/>
          </a:p>
          <a:p>
            <a:r>
              <a:rPr lang="en-AU" dirty="0"/>
              <a:t> 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AU" dirty="0"/>
              <a:t>What did you like most about the prototype?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endParaRPr lang="en-AU" dirty="0"/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AU" dirty="0"/>
              <a:t>What did you like least about the prototype?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endParaRPr lang="en-AU" dirty="0"/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AU" dirty="0"/>
              <a:t>Would you recommend this prototype to a friend (please tick)?</a:t>
            </a:r>
          </a:p>
          <a:p>
            <a:r>
              <a:rPr lang="en-AU" dirty="0"/>
              <a:t> </a:t>
            </a:r>
          </a:p>
          <a:p>
            <a:pPr lvl="3"/>
            <a:r>
              <a:rPr lang="en-AU" dirty="0"/>
              <a:t>☐ Yes</a:t>
            </a:r>
          </a:p>
          <a:p>
            <a:pPr lvl="3"/>
            <a:r>
              <a:rPr lang="en-AU" dirty="0"/>
              <a:t>☐ No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391090" y="5077936"/>
            <a:ext cx="2466910" cy="999014"/>
          </a:xfrm>
          <a:prstGeom prst="rect">
            <a:avLst/>
          </a:prstGeom>
          <a:solidFill>
            <a:schemeClr val="accent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38405" tIns="19202" rIns="38405" bIns="19202" anchor="t" anchorCtr="0" upright="1">
            <a:noAutofit/>
          </a:bodyPr>
          <a:lstStyle/>
          <a:p>
            <a:r>
              <a:rPr lang="en-AU" sz="1700" dirty="0">
                <a:latin typeface="Calibri"/>
                <a:ea typeface="Times New Roman"/>
                <a:cs typeface="Times New Roman"/>
              </a:rPr>
              <a:t>This is very general example, write your own instructions and questions. </a:t>
            </a:r>
          </a:p>
        </p:txBody>
      </p:sp>
    </p:spTree>
    <p:extLst>
      <p:ext uri="{BB962C8B-B14F-4D97-AF65-F5344CB8AC3E}">
        <p14:creationId xmlns:p14="http://schemas.microsoft.com/office/powerpoint/2010/main" val="383863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4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465819"/>
          </a:xfrm>
        </p:spPr>
        <p:txBody>
          <a:bodyPr/>
          <a:lstStyle/>
          <a:p>
            <a:r>
              <a:rPr lang="en-US" dirty="0" smtClean="0"/>
              <a:t>Templates for you to download: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13</a:t>
            </a:fld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321469" y="1494763"/>
            <a:ext cx="5633854" cy="3054989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AU" sz="2800" dirty="0"/>
              <a:t>The following templates are on Compass for you to download and complete and hand to your users:</a:t>
            </a:r>
          </a:p>
          <a:p>
            <a:endParaRPr lang="en-AU" sz="2800" dirty="0"/>
          </a:p>
          <a:p>
            <a:pPr marL="672065" lvl="1" indent="-288036">
              <a:buFont typeface="Arial" panose="020B0604020202020204" pitchFamily="34" charset="0"/>
              <a:buChar char="•"/>
            </a:pPr>
            <a:r>
              <a:rPr lang="en-US" sz="2800" dirty="0"/>
              <a:t>Informed Consent</a:t>
            </a:r>
          </a:p>
          <a:p>
            <a:pPr marL="672065" lvl="1" indent="-288036">
              <a:buFont typeface="Arial" panose="020B0604020202020204" pitchFamily="34" charset="0"/>
              <a:buChar char="•"/>
            </a:pPr>
            <a:r>
              <a:rPr lang="en-US" sz="2800" dirty="0"/>
              <a:t>Task Description</a:t>
            </a:r>
          </a:p>
          <a:p>
            <a:pPr marL="672065" lvl="1" indent="-288036">
              <a:buFont typeface="Arial" panose="020B0604020202020204" pitchFamily="34" charset="0"/>
              <a:buChar char="•"/>
            </a:pPr>
            <a:r>
              <a:rPr lang="en-US" sz="2800" dirty="0"/>
              <a:t>Satisfaction Questionnaire</a:t>
            </a:r>
            <a:endParaRPr lang="en-AU" sz="2800" dirty="0"/>
          </a:p>
        </p:txBody>
      </p:sp>
      <p:pic>
        <p:nvPicPr>
          <p:cNvPr id="11266" name="Picture 2" descr="Image result for docu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524" y="2709642"/>
            <a:ext cx="2804608" cy="320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1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465819"/>
          </a:xfrm>
        </p:spPr>
        <p:txBody>
          <a:bodyPr/>
          <a:lstStyle/>
          <a:p>
            <a:r>
              <a:rPr lang="en-US" dirty="0" smtClean="0"/>
              <a:t>Templates for you to download: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14</a:t>
            </a:fld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321468" y="1309251"/>
            <a:ext cx="5500993" cy="2931879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2800" dirty="0"/>
              <a:t>And…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AU" sz="2800" dirty="0"/>
              <a:t>A Usability Test Report template</a:t>
            </a:r>
            <a:br>
              <a:rPr lang="en-AU" sz="2800" dirty="0"/>
            </a:br>
            <a:r>
              <a:rPr lang="en-AU" sz="2800" dirty="0"/>
              <a:t>(for you to complete to document your test design and results)</a:t>
            </a:r>
          </a:p>
          <a:p>
            <a:endParaRPr lang="en-AU" sz="20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572" y="2507640"/>
            <a:ext cx="3264206" cy="3579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32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-433344" y="-300922"/>
            <a:ext cx="9839569" cy="7151688"/>
            <a:chOff x="-2561" y="-583987"/>
            <a:chExt cx="24392965" cy="14303829"/>
          </a:xfrm>
        </p:grpSpPr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>
              <a:off x="-2561" y="232"/>
              <a:ext cx="24392965" cy="13719610"/>
            </a:xfrm>
            <a:custGeom>
              <a:avLst/>
              <a:gdLst>
                <a:gd name="T0" fmla="*/ 0 w 28000"/>
                <a:gd name="T1" fmla="*/ 15749 h 15750"/>
                <a:gd name="T2" fmla="*/ 27999 w 28000"/>
                <a:gd name="T3" fmla="*/ 15749 h 15750"/>
                <a:gd name="T4" fmla="*/ 27999 w 28000"/>
                <a:gd name="T5" fmla="*/ 0 h 15750"/>
                <a:gd name="T6" fmla="*/ 0 w 28000"/>
                <a:gd name="T7" fmla="*/ 0 h 15750"/>
                <a:gd name="T8" fmla="*/ 0 w 28000"/>
                <a:gd name="T9" fmla="*/ 15749 h 15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00" h="15750">
                  <a:moveTo>
                    <a:pt x="0" y="15749"/>
                  </a:moveTo>
                  <a:lnTo>
                    <a:pt x="27999" y="15749"/>
                  </a:lnTo>
                  <a:lnTo>
                    <a:pt x="27999" y="0"/>
                  </a:lnTo>
                  <a:lnTo>
                    <a:pt x="0" y="0"/>
                  </a:lnTo>
                  <a:lnTo>
                    <a:pt x="0" y="15749"/>
                  </a:lnTo>
                </a:path>
              </a:pathLst>
            </a:custGeom>
            <a:solidFill>
              <a:srgbClr val="0042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" name="Freeform 14"/>
            <p:cNvSpPr>
              <a:spLocks noChangeArrowheads="1"/>
            </p:cNvSpPr>
            <p:nvPr/>
          </p:nvSpPr>
          <p:spPr bwMode="auto">
            <a:xfrm>
              <a:off x="-2561" y="8211042"/>
              <a:ext cx="24392965" cy="4513406"/>
            </a:xfrm>
            <a:custGeom>
              <a:avLst/>
              <a:gdLst>
                <a:gd name="T0" fmla="*/ 27999 w 28000"/>
                <a:gd name="T1" fmla="*/ 1520 h 5185"/>
                <a:gd name="T2" fmla="*/ 27999 w 28000"/>
                <a:gd name="T3" fmla="*/ 1520 h 5185"/>
                <a:gd name="T4" fmla="*/ 27999 w 28000"/>
                <a:gd name="T5" fmla="*/ 5184 h 5185"/>
                <a:gd name="T6" fmla="*/ 0 w 28000"/>
                <a:gd name="T7" fmla="*/ 4047 h 5185"/>
                <a:gd name="T8" fmla="*/ 0 w 28000"/>
                <a:gd name="T9" fmla="*/ 875 h 5185"/>
                <a:gd name="T10" fmla="*/ 3566 w 28000"/>
                <a:gd name="T11" fmla="*/ 383 h 5185"/>
                <a:gd name="T12" fmla="*/ 13639 w 28000"/>
                <a:gd name="T13" fmla="*/ 678 h 5185"/>
                <a:gd name="T14" fmla="*/ 21152 w 28000"/>
                <a:gd name="T15" fmla="*/ 963 h 5185"/>
                <a:gd name="T16" fmla="*/ 27999 w 28000"/>
                <a:gd name="T17" fmla="*/ 1520 h 5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00" h="5185">
                  <a:moveTo>
                    <a:pt x="27999" y="1520"/>
                  </a:moveTo>
                  <a:lnTo>
                    <a:pt x="27999" y="1520"/>
                  </a:lnTo>
                  <a:cubicBezTo>
                    <a:pt x="27999" y="5184"/>
                    <a:pt x="27999" y="5184"/>
                    <a:pt x="27999" y="5184"/>
                  </a:cubicBezTo>
                  <a:cubicBezTo>
                    <a:pt x="0" y="4047"/>
                    <a:pt x="0" y="4047"/>
                    <a:pt x="0" y="4047"/>
                  </a:cubicBezTo>
                  <a:cubicBezTo>
                    <a:pt x="0" y="875"/>
                    <a:pt x="0" y="875"/>
                    <a:pt x="0" y="875"/>
                  </a:cubicBezTo>
                  <a:cubicBezTo>
                    <a:pt x="1160" y="733"/>
                    <a:pt x="2308" y="536"/>
                    <a:pt x="3566" y="383"/>
                  </a:cubicBezTo>
                  <a:cubicBezTo>
                    <a:pt x="6541" y="11"/>
                    <a:pt x="10336" y="0"/>
                    <a:pt x="13639" y="678"/>
                  </a:cubicBezTo>
                  <a:cubicBezTo>
                    <a:pt x="16941" y="1367"/>
                    <a:pt x="18330" y="1334"/>
                    <a:pt x="21152" y="963"/>
                  </a:cubicBezTo>
                  <a:cubicBezTo>
                    <a:pt x="23066" y="700"/>
                    <a:pt x="26128" y="1181"/>
                    <a:pt x="27999" y="1520"/>
                  </a:cubicBezTo>
                </a:path>
              </a:pathLst>
            </a:custGeom>
            <a:solidFill>
              <a:srgbClr val="004A6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" name="Freeform 15"/>
            <p:cNvSpPr>
              <a:spLocks noChangeArrowheads="1"/>
            </p:cNvSpPr>
            <p:nvPr/>
          </p:nvSpPr>
          <p:spPr bwMode="auto">
            <a:xfrm>
              <a:off x="-2561" y="2827659"/>
              <a:ext cx="24392965" cy="4426090"/>
            </a:xfrm>
            <a:custGeom>
              <a:avLst/>
              <a:gdLst>
                <a:gd name="T0" fmla="*/ 27999 w 28000"/>
                <a:gd name="T1" fmla="*/ 3993 h 5086"/>
                <a:gd name="T2" fmla="*/ 27999 w 28000"/>
                <a:gd name="T3" fmla="*/ 3993 h 5086"/>
                <a:gd name="T4" fmla="*/ 27999 w 28000"/>
                <a:gd name="T5" fmla="*/ 5085 h 5086"/>
                <a:gd name="T6" fmla="*/ 0 w 28000"/>
                <a:gd name="T7" fmla="*/ 1105 h 5086"/>
                <a:gd name="T8" fmla="*/ 0 w 28000"/>
                <a:gd name="T9" fmla="*/ 0 h 5086"/>
                <a:gd name="T10" fmla="*/ 27999 w 28000"/>
                <a:gd name="T11" fmla="*/ 3993 h 5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000" h="5086">
                  <a:moveTo>
                    <a:pt x="27999" y="3993"/>
                  </a:moveTo>
                  <a:lnTo>
                    <a:pt x="27999" y="3993"/>
                  </a:lnTo>
                  <a:cubicBezTo>
                    <a:pt x="27999" y="5085"/>
                    <a:pt x="27999" y="5085"/>
                    <a:pt x="27999" y="5085"/>
                  </a:cubicBezTo>
                  <a:cubicBezTo>
                    <a:pt x="18669" y="5074"/>
                    <a:pt x="9329" y="1379"/>
                    <a:pt x="0" y="110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329" y="285"/>
                    <a:pt x="18669" y="3981"/>
                    <a:pt x="27999" y="3993"/>
                  </a:cubicBezTo>
                </a:path>
              </a:pathLst>
            </a:custGeom>
            <a:solidFill>
              <a:srgbClr val="004A6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" name="Freeform 16"/>
            <p:cNvSpPr>
              <a:spLocks noChangeArrowheads="1"/>
            </p:cNvSpPr>
            <p:nvPr/>
          </p:nvSpPr>
          <p:spPr bwMode="auto">
            <a:xfrm>
              <a:off x="-2561" y="-583987"/>
              <a:ext cx="24392965" cy="5075399"/>
            </a:xfrm>
            <a:custGeom>
              <a:avLst/>
              <a:gdLst>
                <a:gd name="T0" fmla="*/ 27999 w 28000"/>
                <a:gd name="T1" fmla="*/ 4736 h 5830"/>
                <a:gd name="T2" fmla="*/ 27999 w 28000"/>
                <a:gd name="T3" fmla="*/ 4736 h 5830"/>
                <a:gd name="T4" fmla="*/ 27999 w 28000"/>
                <a:gd name="T5" fmla="*/ 5829 h 5830"/>
                <a:gd name="T6" fmla="*/ 0 w 28000"/>
                <a:gd name="T7" fmla="*/ 3008 h 5830"/>
                <a:gd name="T8" fmla="*/ 0 w 28000"/>
                <a:gd name="T9" fmla="*/ 1914 h 5830"/>
                <a:gd name="T10" fmla="*/ 27999 w 28000"/>
                <a:gd name="T11" fmla="*/ 4736 h 5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000" h="5830">
                  <a:moveTo>
                    <a:pt x="27999" y="4736"/>
                  </a:moveTo>
                  <a:lnTo>
                    <a:pt x="27999" y="4736"/>
                  </a:lnTo>
                  <a:cubicBezTo>
                    <a:pt x="27999" y="5829"/>
                    <a:pt x="27999" y="5829"/>
                    <a:pt x="27999" y="5829"/>
                  </a:cubicBezTo>
                  <a:cubicBezTo>
                    <a:pt x="18669" y="4408"/>
                    <a:pt x="9329" y="1094"/>
                    <a:pt x="0" y="3008"/>
                  </a:cubicBezTo>
                  <a:cubicBezTo>
                    <a:pt x="0" y="1914"/>
                    <a:pt x="0" y="1914"/>
                    <a:pt x="0" y="1914"/>
                  </a:cubicBezTo>
                  <a:cubicBezTo>
                    <a:pt x="9329" y="0"/>
                    <a:pt x="18669" y="3314"/>
                    <a:pt x="27999" y="4736"/>
                  </a:cubicBezTo>
                </a:path>
              </a:pathLst>
            </a:custGeom>
            <a:solidFill>
              <a:srgbClr val="004A6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8" name="Freeform 17"/>
            <p:cNvSpPr>
              <a:spLocks noChangeArrowheads="1"/>
            </p:cNvSpPr>
            <p:nvPr/>
          </p:nvSpPr>
          <p:spPr bwMode="auto">
            <a:xfrm>
              <a:off x="838795" y="168512"/>
              <a:ext cx="22932499" cy="7780585"/>
            </a:xfrm>
            <a:custGeom>
              <a:avLst/>
              <a:gdLst>
                <a:gd name="T0" fmla="*/ 6125 w 26327"/>
                <a:gd name="T1" fmla="*/ 2833 h 8936"/>
                <a:gd name="T2" fmla="*/ 9396 w 26327"/>
                <a:gd name="T3" fmla="*/ 4298 h 8936"/>
                <a:gd name="T4" fmla="*/ 11342 w 26327"/>
                <a:gd name="T5" fmla="*/ 1356 h 8936"/>
                <a:gd name="T6" fmla="*/ 12775 w 26327"/>
                <a:gd name="T7" fmla="*/ 5436 h 8936"/>
                <a:gd name="T8" fmla="*/ 10292 w 26327"/>
                <a:gd name="T9" fmla="*/ 8672 h 8936"/>
                <a:gd name="T10" fmla="*/ 1925 w 26327"/>
                <a:gd name="T11" fmla="*/ 5545 h 8936"/>
                <a:gd name="T12" fmla="*/ 2910 w 26327"/>
                <a:gd name="T13" fmla="*/ 2001 h 8936"/>
                <a:gd name="T14" fmla="*/ 4758 w 26327"/>
                <a:gd name="T15" fmla="*/ 1138 h 8936"/>
                <a:gd name="T16" fmla="*/ 8707 w 26327"/>
                <a:gd name="T17" fmla="*/ 1805 h 8936"/>
                <a:gd name="T18" fmla="*/ 8215 w 26327"/>
                <a:gd name="T19" fmla="*/ 3423 h 8936"/>
                <a:gd name="T20" fmla="*/ 7066 w 26327"/>
                <a:gd name="T21" fmla="*/ 8727 h 8936"/>
                <a:gd name="T22" fmla="*/ 4780 w 26327"/>
                <a:gd name="T23" fmla="*/ 5665 h 8936"/>
                <a:gd name="T24" fmla="*/ 2418 w 26327"/>
                <a:gd name="T25" fmla="*/ 4189 h 8936"/>
                <a:gd name="T26" fmla="*/ 143 w 26327"/>
                <a:gd name="T27" fmla="*/ 4517 h 8936"/>
                <a:gd name="T28" fmla="*/ 252 w 26327"/>
                <a:gd name="T29" fmla="*/ 2155 h 8936"/>
                <a:gd name="T30" fmla="*/ 1816 w 26327"/>
                <a:gd name="T31" fmla="*/ 306 h 8936"/>
                <a:gd name="T32" fmla="*/ 8247 w 26327"/>
                <a:gd name="T33" fmla="*/ 186 h 8936"/>
                <a:gd name="T34" fmla="*/ 13266 w 26327"/>
                <a:gd name="T35" fmla="*/ 1105 h 8936"/>
                <a:gd name="T36" fmla="*/ 14251 w 26327"/>
                <a:gd name="T37" fmla="*/ 3456 h 8936"/>
                <a:gd name="T38" fmla="*/ 14043 w 26327"/>
                <a:gd name="T39" fmla="*/ 6190 h 8936"/>
                <a:gd name="T40" fmla="*/ 12830 w 26327"/>
                <a:gd name="T41" fmla="*/ 8563 h 8936"/>
                <a:gd name="T42" fmla="*/ 10107 w 26327"/>
                <a:gd name="T43" fmla="*/ 6857 h 8936"/>
                <a:gd name="T44" fmla="*/ 10752 w 26327"/>
                <a:gd name="T45" fmla="*/ 4725 h 8936"/>
                <a:gd name="T46" fmla="*/ 6902 w 26327"/>
                <a:gd name="T47" fmla="*/ 5195 h 8936"/>
                <a:gd name="T48" fmla="*/ 7066 w 26327"/>
                <a:gd name="T49" fmla="*/ 2231 h 8936"/>
                <a:gd name="T50" fmla="*/ 10358 w 26327"/>
                <a:gd name="T51" fmla="*/ 65 h 8936"/>
                <a:gd name="T52" fmla="*/ 13027 w 26327"/>
                <a:gd name="T53" fmla="*/ 33 h 8936"/>
                <a:gd name="T54" fmla="*/ 5775 w 26327"/>
                <a:gd name="T55" fmla="*/ 4080 h 8936"/>
                <a:gd name="T56" fmla="*/ 5436 w 26327"/>
                <a:gd name="T57" fmla="*/ 8421 h 8936"/>
                <a:gd name="T58" fmla="*/ 1050 w 26327"/>
                <a:gd name="T59" fmla="*/ 6879 h 8936"/>
                <a:gd name="T60" fmla="*/ 33 w 26327"/>
                <a:gd name="T61" fmla="*/ 8869 h 8936"/>
                <a:gd name="T62" fmla="*/ 18123 w 26327"/>
                <a:gd name="T63" fmla="*/ 2767 h 8936"/>
                <a:gd name="T64" fmla="*/ 21448 w 26327"/>
                <a:gd name="T65" fmla="*/ 4265 h 8936"/>
                <a:gd name="T66" fmla="*/ 23384 w 26327"/>
                <a:gd name="T67" fmla="*/ 1323 h 8936"/>
                <a:gd name="T68" fmla="*/ 24816 w 26327"/>
                <a:gd name="T69" fmla="*/ 5403 h 8936"/>
                <a:gd name="T70" fmla="*/ 22334 w 26327"/>
                <a:gd name="T71" fmla="*/ 8628 h 8936"/>
                <a:gd name="T72" fmla="*/ 13978 w 26327"/>
                <a:gd name="T73" fmla="*/ 5512 h 8936"/>
                <a:gd name="T74" fmla="*/ 14951 w 26327"/>
                <a:gd name="T75" fmla="*/ 1969 h 8936"/>
                <a:gd name="T76" fmla="*/ 16799 w 26327"/>
                <a:gd name="T77" fmla="*/ 1105 h 8936"/>
                <a:gd name="T78" fmla="*/ 20748 w 26327"/>
                <a:gd name="T79" fmla="*/ 1772 h 8936"/>
                <a:gd name="T80" fmla="*/ 20255 w 26327"/>
                <a:gd name="T81" fmla="*/ 3380 h 8936"/>
                <a:gd name="T82" fmla="*/ 19107 w 26327"/>
                <a:gd name="T83" fmla="*/ 8694 h 8936"/>
                <a:gd name="T84" fmla="*/ 16821 w 26327"/>
                <a:gd name="T85" fmla="*/ 5632 h 8936"/>
                <a:gd name="T86" fmla="*/ 14459 w 26327"/>
                <a:gd name="T87" fmla="*/ 4156 h 8936"/>
                <a:gd name="T88" fmla="*/ 12185 w 26327"/>
                <a:gd name="T89" fmla="*/ 4484 h 8936"/>
                <a:gd name="T90" fmla="*/ 12305 w 26327"/>
                <a:gd name="T91" fmla="*/ 2122 h 8936"/>
                <a:gd name="T92" fmla="*/ 13857 w 26327"/>
                <a:gd name="T93" fmla="*/ 273 h 8936"/>
                <a:gd name="T94" fmla="*/ 20288 w 26327"/>
                <a:gd name="T95" fmla="*/ 153 h 8936"/>
                <a:gd name="T96" fmla="*/ 25309 w 26327"/>
                <a:gd name="T97" fmla="*/ 1072 h 8936"/>
                <a:gd name="T98" fmla="*/ 26293 w 26327"/>
                <a:gd name="T99" fmla="*/ 3423 h 8936"/>
                <a:gd name="T100" fmla="*/ 26085 w 26327"/>
                <a:gd name="T101" fmla="*/ 6157 h 8936"/>
                <a:gd name="T102" fmla="*/ 24871 w 26327"/>
                <a:gd name="T103" fmla="*/ 8519 h 8936"/>
                <a:gd name="T104" fmla="*/ 22148 w 26327"/>
                <a:gd name="T105" fmla="*/ 6825 h 8936"/>
                <a:gd name="T106" fmla="*/ 22804 w 26327"/>
                <a:gd name="T107" fmla="*/ 4692 h 8936"/>
                <a:gd name="T108" fmla="*/ 18943 w 26327"/>
                <a:gd name="T109" fmla="*/ 5162 h 8936"/>
                <a:gd name="T110" fmla="*/ 19107 w 26327"/>
                <a:gd name="T111" fmla="*/ 2198 h 8936"/>
                <a:gd name="T112" fmla="*/ 22399 w 26327"/>
                <a:gd name="T113" fmla="*/ 33 h 8936"/>
                <a:gd name="T114" fmla="*/ 25068 w 26327"/>
                <a:gd name="T115" fmla="*/ 0 h 8936"/>
                <a:gd name="T116" fmla="*/ 17816 w 26327"/>
                <a:gd name="T117" fmla="*/ 4047 h 8936"/>
                <a:gd name="T118" fmla="*/ 17478 w 26327"/>
                <a:gd name="T119" fmla="*/ 8388 h 8936"/>
                <a:gd name="T120" fmla="*/ 13091 w 26327"/>
                <a:gd name="T121" fmla="*/ 6836 h 8936"/>
                <a:gd name="T122" fmla="*/ 12075 w 26327"/>
                <a:gd name="T123" fmla="*/ 8836 h 8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327" h="8936">
                  <a:moveTo>
                    <a:pt x="6125" y="2833"/>
                  </a:moveTo>
                  <a:lnTo>
                    <a:pt x="6125" y="2833"/>
                  </a:lnTo>
                  <a:cubicBezTo>
                    <a:pt x="6125" y="2855"/>
                    <a:pt x="6104" y="2865"/>
                    <a:pt x="6082" y="2865"/>
                  </a:cubicBezTo>
                  <a:cubicBezTo>
                    <a:pt x="6071" y="2865"/>
                    <a:pt x="6049" y="2855"/>
                    <a:pt x="6049" y="2833"/>
                  </a:cubicBezTo>
                  <a:cubicBezTo>
                    <a:pt x="6049" y="2811"/>
                    <a:pt x="6071" y="2800"/>
                    <a:pt x="6082" y="2800"/>
                  </a:cubicBezTo>
                  <a:cubicBezTo>
                    <a:pt x="6104" y="2800"/>
                    <a:pt x="6125" y="2811"/>
                    <a:pt x="6125" y="2833"/>
                  </a:cubicBezTo>
                  <a:close/>
                  <a:moveTo>
                    <a:pt x="9396" y="4298"/>
                  </a:moveTo>
                  <a:lnTo>
                    <a:pt x="9396" y="4298"/>
                  </a:lnTo>
                  <a:cubicBezTo>
                    <a:pt x="9385" y="4298"/>
                    <a:pt x="9363" y="4309"/>
                    <a:pt x="9363" y="4331"/>
                  </a:cubicBezTo>
                  <a:cubicBezTo>
                    <a:pt x="9363" y="4353"/>
                    <a:pt x="9385" y="4364"/>
                    <a:pt x="9396" y="4364"/>
                  </a:cubicBezTo>
                  <a:cubicBezTo>
                    <a:pt x="9417" y="4364"/>
                    <a:pt x="9440" y="4353"/>
                    <a:pt x="9440" y="4331"/>
                  </a:cubicBezTo>
                  <a:cubicBezTo>
                    <a:pt x="9440" y="4309"/>
                    <a:pt x="9417" y="4298"/>
                    <a:pt x="9396" y="4298"/>
                  </a:cubicBezTo>
                  <a:close/>
                  <a:moveTo>
                    <a:pt x="11342" y="1356"/>
                  </a:moveTo>
                  <a:lnTo>
                    <a:pt x="11342" y="1356"/>
                  </a:lnTo>
                  <a:cubicBezTo>
                    <a:pt x="11321" y="1356"/>
                    <a:pt x="11310" y="1367"/>
                    <a:pt x="11310" y="1389"/>
                  </a:cubicBezTo>
                  <a:cubicBezTo>
                    <a:pt x="11310" y="1411"/>
                    <a:pt x="11321" y="1422"/>
                    <a:pt x="11342" y="1422"/>
                  </a:cubicBezTo>
                  <a:cubicBezTo>
                    <a:pt x="11354" y="1422"/>
                    <a:pt x="11375" y="1411"/>
                    <a:pt x="11375" y="1389"/>
                  </a:cubicBezTo>
                  <a:cubicBezTo>
                    <a:pt x="11375" y="1367"/>
                    <a:pt x="11354" y="1356"/>
                    <a:pt x="11342" y="1356"/>
                  </a:cubicBezTo>
                  <a:close/>
                  <a:moveTo>
                    <a:pt x="12775" y="5436"/>
                  </a:moveTo>
                  <a:lnTo>
                    <a:pt x="12775" y="5436"/>
                  </a:lnTo>
                  <a:cubicBezTo>
                    <a:pt x="12754" y="5436"/>
                    <a:pt x="12732" y="5457"/>
                    <a:pt x="12732" y="5469"/>
                  </a:cubicBezTo>
                  <a:cubicBezTo>
                    <a:pt x="12732" y="5490"/>
                    <a:pt x="12754" y="5501"/>
                    <a:pt x="12775" y="5501"/>
                  </a:cubicBezTo>
                  <a:cubicBezTo>
                    <a:pt x="12786" y="5501"/>
                    <a:pt x="12808" y="5490"/>
                    <a:pt x="12808" y="5469"/>
                  </a:cubicBezTo>
                  <a:cubicBezTo>
                    <a:pt x="12808" y="5457"/>
                    <a:pt x="12786" y="5436"/>
                    <a:pt x="12775" y="5436"/>
                  </a:cubicBezTo>
                  <a:close/>
                  <a:moveTo>
                    <a:pt x="10292" y="8672"/>
                  </a:moveTo>
                  <a:lnTo>
                    <a:pt x="10292" y="8672"/>
                  </a:lnTo>
                  <a:cubicBezTo>
                    <a:pt x="10271" y="8672"/>
                    <a:pt x="10260" y="8683"/>
                    <a:pt x="10260" y="8705"/>
                  </a:cubicBezTo>
                  <a:cubicBezTo>
                    <a:pt x="10260" y="8716"/>
                    <a:pt x="10271" y="8738"/>
                    <a:pt x="10292" y="8738"/>
                  </a:cubicBezTo>
                  <a:cubicBezTo>
                    <a:pt x="10304" y="8738"/>
                    <a:pt x="10325" y="8716"/>
                    <a:pt x="10325" y="8705"/>
                  </a:cubicBezTo>
                  <a:cubicBezTo>
                    <a:pt x="10325" y="8683"/>
                    <a:pt x="10304" y="8672"/>
                    <a:pt x="10292" y="8672"/>
                  </a:cubicBezTo>
                  <a:close/>
                  <a:moveTo>
                    <a:pt x="1925" y="5545"/>
                  </a:moveTo>
                  <a:lnTo>
                    <a:pt x="1925" y="5545"/>
                  </a:lnTo>
                  <a:cubicBezTo>
                    <a:pt x="1915" y="5545"/>
                    <a:pt x="1893" y="5567"/>
                    <a:pt x="1893" y="5578"/>
                  </a:cubicBezTo>
                  <a:cubicBezTo>
                    <a:pt x="1893" y="5600"/>
                    <a:pt x="1915" y="5622"/>
                    <a:pt x="1925" y="5622"/>
                  </a:cubicBezTo>
                  <a:cubicBezTo>
                    <a:pt x="1948" y="5622"/>
                    <a:pt x="1969" y="5600"/>
                    <a:pt x="1969" y="5578"/>
                  </a:cubicBezTo>
                  <a:cubicBezTo>
                    <a:pt x="1969" y="5567"/>
                    <a:pt x="1948" y="5545"/>
                    <a:pt x="1925" y="5545"/>
                  </a:cubicBezTo>
                  <a:close/>
                  <a:moveTo>
                    <a:pt x="2910" y="2001"/>
                  </a:moveTo>
                  <a:lnTo>
                    <a:pt x="2910" y="2001"/>
                  </a:lnTo>
                  <a:cubicBezTo>
                    <a:pt x="2888" y="2001"/>
                    <a:pt x="2877" y="2013"/>
                    <a:pt x="2877" y="2034"/>
                  </a:cubicBezTo>
                  <a:cubicBezTo>
                    <a:pt x="2877" y="2056"/>
                    <a:pt x="2888" y="2067"/>
                    <a:pt x="2910" y="2067"/>
                  </a:cubicBezTo>
                  <a:cubicBezTo>
                    <a:pt x="2932" y="2067"/>
                    <a:pt x="2943" y="2056"/>
                    <a:pt x="2943" y="2034"/>
                  </a:cubicBezTo>
                  <a:cubicBezTo>
                    <a:pt x="2943" y="2013"/>
                    <a:pt x="2932" y="2001"/>
                    <a:pt x="2910" y="2001"/>
                  </a:cubicBezTo>
                  <a:close/>
                  <a:moveTo>
                    <a:pt x="4758" y="1138"/>
                  </a:moveTo>
                  <a:lnTo>
                    <a:pt x="4758" y="1138"/>
                  </a:lnTo>
                  <a:cubicBezTo>
                    <a:pt x="4758" y="1126"/>
                    <a:pt x="4747" y="1105"/>
                    <a:pt x="4725" y="1105"/>
                  </a:cubicBezTo>
                  <a:cubicBezTo>
                    <a:pt x="4715" y="1105"/>
                    <a:pt x="4693" y="1126"/>
                    <a:pt x="4693" y="1138"/>
                  </a:cubicBezTo>
                  <a:cubicBezTo>
                    <a:pt x="4693" y="1159"/>
                    <a:pt x="4715" y="1170"/>
                    <a:pt x="4725" y="1170"/>
                  </a:cubicBezTo>
                  <a:cubicBezTo>
                    <a:pt x="4747" y="1170"/>
                    <a:pt x="4758" y="1159"/>
                    <a:pt x="4758" y="1138"/>
                  </a:cubicBezTo>
                  <a:close/>
                  <a:moveTo>
                    <a:pt x="8707" y="1805"/>
                  </a:moveTo>
                  <a:lnTo>
                    <a:pt x="8707" y="1805"/>
                  </a:lnTo>
                  <a:cubicBezTo>
                    <a:pt x="8685" y="1805"/>
                    <a:pt x="8674" y="1826"/>
                    <a:pt x="8674" y="1848"/>
                  </a:cubicBezTo>
                  <a:cubicBezTo>
                    <a:pt x="8674" y="1859"/>
                    <a:pt x="8685" y="1881"/>
                    <a:pt x="8707" y="1881"/>
                  </a:cubicBezTo>
                  <a:cubicBezTo>
                    <a:pt x="8729" y="1881"/>
                    <a:pt x="8740" y="1859"/>
                    <a:pt x="8740" y="1848"/>
                  </a:cubicBezTo>
                  <a:cubicBezTo>
                    <a:pt x="8740" y="1826"/>
                    <a:pt x="8729" y="1805"/>
                    <a:pt x="8707" y="1805"/>
                  </a:cubicBezTo>
                  <a:close/>
                  <a:moveTo>
                    <a:pt x="8215" y="3423"/>
                  </a:moveTo>
                  <a:lnTo>
                    <a:pt x="8215" y="3423"/>
                  </a:lnTo>
                  <a:cubicBezTo>
                    <a:pt x="8192" y="3423"/>
                    <a:pt x="8182" y="3434"/>
                    <a:pt x="8182" y="3456"/>
                  </a:cubicBezTo>
                  <a:cubicBezTo>
                    <a:pt x="8182" y="3467"/>
                    <a:pt x="8192" y="3489"/>
                    <a:pt x="8215" y="3489"/>
                  </a:cubicBezTo>
                  <a:cubicBezTo>
                    <a:pt x="8236" y="3489"/>
                    <a:pt x="8247" y="3467"/>
                    <a:pt x="8247" y="3456"/>
                  </a:cubicBezTo>
                  <a:cubicBezTo>
                    <a:pt x="8247" y="3434"/>
                    <a:pt x="8236" y="3423"/>
                    <a:pt x="8215" y="3423"/>
                  </a:cubicBezTo>
                  <a:close/>
                  <a:moveTo>
                    <a:pt x="7066" y="8727"/>
                  </a:moveTo>
                  <a:lnTo>
                    <a:pt x="7066" y="8727"/>
                  </a:lnTo>
                  <a:cubicBezTo>
                    <a:pt x="7044" y="8727"/>
                    <a:pt x="7033" y="8749"/>
                    <a:pt x="7033" y="8771"/>
                  </a:cubicBezTo>
                  <a:cubicBezTo>
                    <a:pt x="7033" y="8781"/>
                    <a:pt x="7044" y="8803"/>
                    <a:pt x="7066" y="8803"/>
                  </a:cubicBezTo>
                  <a:cubicBezTo>
                    <a:pt x="7088" y="8803"/>
                    <a:pt x="7099" y="8781"/>
                    <a:pt x="7099" y="8771"/>
                  </a:cubicBezTo>
                  <a:cubicBezTo>
                    <a:pt x="7099" y="8749"/>
                    <a:pt x="7088" y="8727"/>
                    <a:pt x="7066" y="8727"/>
                  </a:cubicBezTo>
                  <a:close/>
                  <a:moveTo>
                    <a:pt x="4780" y="5665"/>
                  </a:moveTo>
                  <a:lnTo>
                    <a:pt x="4780" y="5665"/>
                  </a:lnTo>
                  <a:cubicBezTo>
                    <a:pt x="4758" y="5665"/>
                    <a:pt x="4747" y="5687"/>
                    <a:pt x="4747" y="5698"/>
                  </a:cubicBezTo>
                  <a:cubicBezTo>
                    <a:pt x="4747" y="5720"/>
                    <a:pt x="4758" y="5742"/>
                    <a:pt x="4780" y="5742"/>
                  </a:cubicBezTo>
                  <a:cubicBezTo>
                    <a:pt x="4802" y="5742"/>
                    <a:pt x="4813" y="5720"/>
                    <a:pt x="4813" y="5698"/>
                  </a:cubicBezTo>
                  <a:cubicBezTo>
                    <a:pt x="4813" y="5687"/>
                    <a:pt x="4802" y="5665"/>
                    <a:pt x="4780" y="5665"/>
                  </a:cubicBezTo>
                  <a:close/>
                  <a:moveTo>
                    <a:pt x="2418" y="4189"/>
                  </a:moveTo>
                  <a:lnTo>
                    <a:pt x="2418" y="4189"/>
                  </a:lnTo>
                  <a:cubicBezTo>
                    <a:pt x="2396" y="4189"/>
                    <a:pt x="2385" y="4200"/>
                    <a:pt x="2385" y="4222"/>
                  </a:cubicBezTo>
                  <a:cubicBezTo>
                    <a:pt x="2385" y="4244"/>
                    <a:pt x="2396" y="4255"/>
                    <a:pt x="2418" y="4255"/>
                  </a:cubicBezTo>
                  <a:cubicBezTo>
                    <a:pt x="2429" y="4255"/>
                    <a:pt x="2450" y="4244"/>
                    <a:pt x="2450" y="4222"/>
                  </a:cubicBezTo>
                  <a:cubicBezTo>
                    <a:pt x="2450" y="4200"/>
                    <a:pt x="2429" y="4189"/>
                    <a:pt x="2418" y="4189"/>
                  </a:cubicBezTo>
                  <a:close/>
                  <a:moveTo>
                    <a:pt x="143" y="4517"/>
                  </a:moveTo>
                  <a:lnTo>
                    <a:pt x="143" y="4517"/>
                  </a:lnTo>
                  <a:cubicBezTo>
                    <a:pt x="121" y="4517"/>
                    <a:pt x="110" y="4539"/>
                    <a:pt x="110" y="4550"/>
                  </a:cubicBezTo>
                  <a:cubicBezTo>
                    <a:pt x="110" y="4572"/>
                    <a:pt x="121" y="4593"/>
                    <a:pt x="143" y="4593"/>
                  </a:cubicBezTo>
                  <a:cubicBezTo>
                    <a:pt x="165" y="4593"/>
                    <a:pt x="175" y="4572"/>
                    <a:pt x="175" y="4550"/>
                  </a:cubicBezTo>
                  <a:cubicBezTo>
                    <a:pt x="175" y="4539"/>
                    <a:pt x="165" y="4517"/>
                    <a:pt x="143" y="4517"/>
                  </a:cubicBezTo>
                  <a:close/>
                  <a:moveTo>
                    <a:pt x="252" y="2155"/>
                  </a:moveTo>
                  <a:lnTo>
                    <a:pt x="252" y="2155"/>
                  </a:lnTo>
                  <a:cubicBezTo>
                    <a:pt x="241" y="2155"/>
                    <a:pt x="219" y="2165"/>
                    <a:pt x="219" y="2187"/>
                  </a:cubicBezTo>
                  <a:cubicBezTo>
                    <a:pt x="219" y="2209"/>
                    <a:pt x="241" y="2220"/>
                    <a:pt x="252" y="2220"/>
                  </a:cubicBezTo>
                  <a:cubicBezTo>
                    <a:pt x="274" y="2220"/>
                    <a:pt x="296" y="2209"/>
                    <a:pt x="296" y="2187"/>
                  </a:cubicBezTo>
                  <a:cubicBezTo>
                    <a:pt x="296" y="2165"/>
                    <a:pt x="274" y="2155"/>
                    <a:pt x="252" y="2155"/>
                  </a:cubicBezTo>
                  <a:close/>
                  <a:moveTo>
                    <a:pt x="1816" y="306"/>
                  </a:moveTo>
                  <a:lnTo>
                    <a:pt x="1816" y="306"/>
                  </a:lnTo>
                  <a:cubicBezTo>
                    <a:pt x="1794" y="306"/>
                    <a:pt x="1783" y="328"/>
                    <a:pt x="1783" y="339"/>
                  </a:cubicBezTo>
                  <a:cubicBezTo>
                    <a:pt x="1783" y="361"/>
                    <a:pt x="1794" y="383"/>
                    <a:pt x="1816" y="383"/>
                  </a:cubicBezTo>
                  <a:cubicBezTo>
                    <a:pt x="1838" y="383"/>
                    <a:pt x="1849" y="361"/>
                    <a:pt x="1849" y="339"/>
                  </a:cubicBezTo>
                  <a:cubicBezTo>
                    <a:pt x="1849" y="328"/>
                    <a:pt x="1838" y="306"/>
                    <a:pt x="1816" y="306"/>
                  </a:cubicBezTo>
                  <a:close/>
                  <a:moveTo>
                    <a:pt x="8247" y="186"/>
                  </a:moveTo>
                  <a:lnTo>
                    <a:pt x="8247" y="186"/>
                  </a:lnTo>
                  <a:cubicBezTo>
                    <a:pt x="8225" y="186"/>
                    <a:pt x="8215" y="197"/>
                    <a:pt x="8215" y="219"/>
                  </a:cubicBezTo>
                  <a:cubicBezTo>
                    <a:pt x="8215" y="240"/>
                    <a:pt x="8225" y="251"/>
                    <a:pt x="8247" y="251"/>
                  </a:cubicBezTo>
                  <a:cubicBezTo>
                    <a:pt x="8269" y="251"/>
                    <a:pt x="8280" y="240"/>
                    <a:pt x="8280" y="219"/>
                  </a:cubicBezTo>
                  <a:cubicBezTo>
                    <a:pt x="8280" y="197"/>
                    <a:pt x="8269" y="186"/>
                    <a:pt x="8247" y="186"/>
                  </a:cubicBezTo>
                  <a:close/>
                  <a:moveTo>
                    <a:pt x="13266" y="1105"/>
                  </a:moveTo>
                  <a:lnTo>
                    <a:pt x="13266" y="1105"/>
                  </a:lnTo>
                  <a:cubicBezTo>
                    <a:pt x="13245" y="1105"/>
                    <a:pt x="13234" y="1126"/>
                    <a:pt x="13234" y="1138"/>
                  </a:cubicBezTo>
                  <a:cubicBezTo>
                    <a:pt x="13234" y="1159"/>
                    <a:pt x="13245" y="1170"/>
                    <a:pt x="13266" y="1170"/>
                  </a:cubicBezTo>
                  <a:cubicBezTo>
                    <a:pt x="13288" y="1170"/>
                    <a:pt x="13299" y="1159"/>
                    <a:pt x="13299" y="1138"/>
                  </a:cubicBezTo>
                  <a:cubicBezTo>
                    <a:pt x="13299" y="1126"/>
                    <a:pt x="13288" y="1105"/>
                    <a:pt x="13266" y="1105"/>
                  </a:cubicBezTo>
                  <a:close/>
                  <a:moveTo>
                    <a:pt x="14251" y="3456"/>
                  </a:moveTo>
                  <a:lnTo>
                    <a:pt x="14251" y="3456"/>
                  </a:lnTo>
                  <a:cubicBezTo>
                    <a:pt x="14229" y="3456"/>
                    <a:pt x="14207" y="3467"/>
                    <a:pt x="14207" y="3489"/>
                  </a:cubicBezTo>
                  <a:cubicBezTo>
                    <a:pt x="14207" y="3511"/>
                    <a:pt x="14229" y="3522"/>
                    <a:pt x="14251" y="3522"/>
                  </a:cubicBezTo>
                  <a:cubicBezTo>
                    <a:pt x="14262" y="3522"/>
                    <a:pt x="14284" y="3511"/>
                    <a:pt x="14284" y="3489"/>
                  </a:cubicBezTo>
                  <a:cubicBezTo>
                    <a:pt x="14284" y="3467"/>
                    <a:pt x="14262" y="3456"/>
                    <a:pt x="14251" y="3456"/>
                  </a:cubicBezTo>
                  <a:close/>
                  <a:moveTo>
                    <a:pt x="14043" y="6190"/>
                  </a:moveTo>
                  <a:lnTo>
                    <a:pt x="14043" y="6190"/>
                  </a:lnTo>
                  <a:cubicBezTo>
                    <a:pt x="14021" y="6190"/>
                    <a:pt x="14010" y="6212"/>
                    <a:pt x="14010" y="6223"/>
                  </a:cubicBezTo>
                  <a:cubicBezTo>
                    <a:pt x="14010" y="6245"/>
                    <a:pt x="14021" y="6267"/>
                    <a:pt x="14043" y="6267"/>
                  </a:cubicBezTo>
                  <a:cubicBezTo>
                    <a:pt x="14065" y="6267"/>
                    <a:pt x="14076" y="6245"/>
                    <a:pt x="14076" y="6223"/>
                  </a:cubicBezTo>
                  <a:cubicBezTo>
                    <a:pt x="14076" y="6212"/>
                    <a:pt x="14065" y="6190"/>
                    <a:pt x="14043" y="6190"/>
                  </a:cubicBezTo>
                  <a:close/>
                  <a:moveTo>
                    <a:pt x="12830" y="8563"/>
                  </a:moveTo>
                  <a:lnTo>
                    <a:pt x="12830" y="8563"/>
                  </a:lnTo>
                  <a:cubicBezTo>
                    <a:pt x="12819" y="8563"/>
                    <a:pt x="12797" y="8574"/>
                    <a:pt x="12797" y="8596"/>
                  </a:cubicBezTo>
                  <a:cubicBezTo>
                    <a:pt x="12797" y="8606"/>
                    <a:pt x="12819" y="8628"/>
                    <a:pt x="12830" y="8628"/>
                  </a:cubicBezTo>
                  <a:cubicBezTo>
                    <a:pt x="12852" y="8628"/>
                    <a:pt x="12863" y="8606"/>
                    <a:pt x="12863" y="8596"/>
                  </a:cubicBezTo>
                  <a:cubicBezTo>
                    <a:pt x="12863" y="8574"/>
                    <a:pt x="12852" y="8563"/>
                    <a:pt x="12830" y="8563"/>
                  </a:cubicBezTo>
                  <a:close/>
                  <a:moveTo>
                    <a:pt x="10107" y="6857"/>
                  </a:moveTo>
                  <a:lnTo>
                    <a:pt x="10107" y="6857"/>
                  </a:lnTo>
                  <a:cubicBezTo>
                    <a:pt x="10085" y="6857"/>
                    <a:pt x="10074" y="6869"/>
                    <a:pt x="10074" y="6890"/>
                  </a:cubicBezTo>
                  <a:cubicBezTo>
                    <a:pt x="10074" y="6912"/>
                    <a:pt x="10085" y="6923"/>
                    <a:pt x="10107" y="6923"/>
                  </a:cubicBezTo>
                  <a:cubicBezTo>
                    <a:pt x="10129" y="6923"/>
                    <a:pt x="10140" y="6912"/>
                    <a:pt x="10140" y="6890"/>
                  </a:cubicBezTo>
                  <a:cubicBezTo>
                    <a:pt x="10140" y="6869"/>
                    <a:pt x="10129" y="6857"/>
                    <a:pt x="10107" y="6857"/>
                  </a:cubicBezTo>
                  <a:close/>
                  <a:moveTo>
                    <a:pt x="10752" y="4725"/>
                  </a:moveTo>
                  <a:lnTo>
                    <a:pt x="10752" y="4725"/>
                  </a:lnTo>
                  <a:cubicBezTo>
                    <a:pt x="10741" y="4725"/>
                    <a:pt x="10719" y="4736"/>
                    <a:pt x="10719" y="4757"/>
                  </a:cubicBezTo>
                  <a:cubicBezTo>
                    <a:pt x="10719" y="4780"/>
                    <a:pt x="10741" y="4790"/>
                    <a:pt x="10752" y="4790"/>
                  </a:cubicBezTo>
                  <a:cubicBezTo>
                    <a:pt x="10774" y="4790"/>
                    <a:pt x="10796" y="4780"/>
                    <a:pt x="10796" y="4757"/>
                  </a:cubicBezTo>
                  <a:cubicBezTo>
                    <a:pt x="10796" y="4736"/>
                    <a:pt x="10774" y="4725"/>
                    <a:pt x="10752" y="4725"/>
                  </a:cubicBezTo>
                  <a:close/>
                  <a:moveTo>
                    <a:pt x="6902" y="5195"/>
                  </a:moveTo>
                  <a:lnTo>
                    <a:pt x="6902" y="5195"/>
                  </a:lnTo>
                  <a:cubicBezTo>
                    <a:pt x="6880" y="5195"/>
                    <a:pt x="6869" y="5206"/>
                    <a:pt x="6869" y="5228"/>
                  </a:cubicBezTo>
                  <a:cubicBezTo>
                    <a:pt x="6869" y="5250"/>
                    <a:pt x="6880" y="5261"/>
                    <a:pt x="6902" y="5261"/>
                  </a:cubicBezTo>
                  <a:cubicBezTo>
                    <a:pt x="6924" y="5261"/>
                    <a:pt x="6935" y="5250"/>
                    <a:pt x="6935" y="5228"/>
                  </a:cubicBezTo>
                  <a:cubicBezTo>
                    <a:pt x="6935" y="5206"/>
                    <a:pt x="6924" y="5195"/>
                    <a:pt x="6902" y="5195"/>
                  </a:cubicBezTo>
                  <a:close/>
                  <a:moveTo>
                    <a:pt x="7066" y="2231"/>
                  </a:moveTo>
                  <a:lnTo>
                    <a:pt x="7066" y="2231"/>
                  </a:lnTo>
                  <a:cubicBezTo>
                    <a:pt x="7088" y="2231"/>
                    <a:pt x="7099" y="2209"/>
                    <a:pt x="7099" y="2198"/>
                  </a:cubicBezTo>
                  <a:cubicBezTo>
                    <a:pt x="7099" y="2176"/>
                    <a:pt x="7088" y="2155"/>
                    <a:pt x="7066" y="2155"/>
                  </a:cubicBezTo>
                  <a:cubicBezTo>
                    <a:pt x="7044" y="2155"/>
                    <a:pt x="7033" y="2176"/>
                    <a:pt x="7033" y="2198"/>
                  </a:cubicBezTo>
                  <a:cubicBezTo>
                    <a:pt x="7033" y="2209"/>
                    <a:pt x="7044" y="2231"/>
                    <a:pt x="7066" y="2231"/>
                  </a:cubicBezTo>
                  <a:close/>
                  <a:moveTo>
                    <a:pt x="10358" y="65"/>
                  </a:moveTo>
                  <a:lnTo>
                    <a:pt x="10358" y="65"/>
                  </a:lnTo>
                  <a:cubicBezTo>
                    <a:pt x="10336" y="65"/>
                    <a:pt x="10315" y="76"/>
                    <a:pt x="10315" y="98"/>
                  </a:cubicBezTo>
                  <a:cubicBezTo>
                    <a:pt x="10315" y="120"/>
                    <a:pt x="10336" y="131"/>
                    <a:pt x="10358" y="131"/>
                  </a:cubicBezTo>
                  <a:cubicBezTo>
                    <a:pt x="10369" y="131"/>
                    <a:pt x="10391" y="120"/>
                    <a:pt x="10391" y="98"/>
                  </a:cubicBezTo>
                  <a:cubicBezTo>
                    <a:pt x="10391" y="76"/>
                    <a:pt x="10369" y="65"/>
                    <a:pt x="10358" y="65"/>
                  </a:cubicBezTo>
                  <a:close/>
                  <a:moveTo>
                    <a:pt x="13027" y="33"/>
                  </a:moveTo>
                  <a:lnTo>
                    <a:pt x="13027" y="33"/>
                  </a:lnTo>
                  <a:cubicBezTo>
                    <a:pt x="13005" y="33"/>
                    <a:pt x="12994" y="44"/>
                    <a:pt x="12994" y="65"/>
                  </a:cubicBezTo>
                  <a:cubicBezTo>
                    <a:pt x="12994" y="87"/>
                    <a:pt x="13005" y="98"/>
                    <a:pt x="13027" y="98"/>
                  </a:cubicBezTo>
                  <a:cubicBezTo>
                    <a:pt x="13048" y="98"/>
                    <a:pt x="13059" y="87"/>
                    <a:pt x="13059" y="65"/>
                  </a:cubicBezTo>
                  <a:cubicBezTo>
                    <a:pt x="13059" y="44"/>
                    <a:pt x="13048" y="33"/>
                    <a:pt x="13027" y="33"/>
                  </a:cubicBezTo>
                  <a:close/>
                  <a:moveTo>
                    <a:pt x="5775" y="4080"/>
                  </a:moveTo>
                  <a:lnTo>
                    <a:pt x="5775" y="4080"/>
                  </a:lnTo>
                  <a:cubicBezTo>
                    <a:pt x="5754" y="4080"/>
                    <a:pt x="5743" y="4101"/>
                    <a:pt x="5743" y="4112"/>
                  </a:cubicBezTo>
                  <a:cubicBezTo>
                    <a:pt x="5743" y="4134"/>
                    <a:pt x="5754" y="4156"/>
                    <a:pt x="5775" y="4156"/>
                  </a:cubicBezTo>
                  <a:cubicBezTo>
                    <a:pt x="5786" y="4156"/>
                    <a:pt x="5808" y="4134"/>
                    <a:pt x="5808" y="4112"/>
                  </a:cubicBezTo>
                  <a:cubicBezTo>
                    <a:pt x="5808" y="4101"/>
                    <a:pt x="5786" y="4080"/>
                    <a:pt x="5775" y="4080"/>
                  </a:cubicBezTo>
                  <a:close/>
                  <a:moveTo>
                    <a:pt x="5436" y="8421"/>
                  </a:moveTo>
                  <a:lnTo>
                    <a:pt x="5436" y="8421"/>
                  </a:lnTo>
                  <a:cubicBezTo>
                    <a:pt x="5415" y="8421"/>
                    <a:pt x="5404" y="8431"/>
                    <a:pt x="5404" y="8453"/>
                  </a:cubicBezTo>
                  <a:cubicBezTo>
                    <a:pt x="5404" y="8475"/>
                    <a:pt x="5415" y="8486"/>
                    <a:pt x="5436" y="8486"/>
                  </a:cubicBezTo>
                  <a:cubicBezTo>
                    <a:pt x="5458" y="8486"/>
                    <a:pt x="5469" y="8475"/>
                    <a:pt x="5469" y="8453"/>
                  </a:cubicBezTo>
                  <a:cubicBezTo>
                    <a:pt x="5469" y="8431"/>
                    <a:pt x="5458" y="8421"/>
                    <a:pt x="5436" y="8421"/>
                  </a:cubicBezTo>
                  <a:close/>
                  <a:moveTo>
                    <a:pt x="1050" y="6879"/>
                  </a:moveTo>
                  <a:lnTo>
                    <a:pt x="1050" y="6879"/>
                  </a:lnTo>
                  <a:cubicBezTo>
                    <a:pt x="1029" y="6879"/>
                    <a:pt x="1018" y="6890"/>
                    <a:pt x="1018" y="6912"/>
                  </a:cubicBezTo>
                  <a:cubicBezTo>
                    <a:pt x="1018" y="6923"/>
                    <a:pt x="1029" y="6945"/>
                    <a:pt x="1050" y="6945"/>
                  </a:cubicBezTo>
                  <a:cubicBezTo>
                    <a:pt x="1073" y="6945"/>
                    <a:pt x="1083" y="6923"/>
                    <a:pt x="1083" y="6912"/>
                  </a:cubicBezTo>
                  <a:cubicBezTo>
                    <a:pt x="1083" y="6890"/>
                    <a:pt x="1073" y="6879"/>
                    <a:pt x="1050" y="6879"/>
                  </a:cubicBezTo>
                  <a:close/>
                  <a:moveTo>
                    <a:pt x="33" y="8869"/>
                  </a:moveTo>
                  <a:lnTo>
                    <a:pt x="33" y="8869"/>
                  </a:lnTo>
                  <a:cubicBezTo>
                    <a:pt x="11" y="8869"/>
                    <a:pt x="0" y="8880"/>
                    <a:pt x="0" y="8902"/>
                  </a:cubicBezTo>
                  <a:cubicBezTo>
                    <a:pt x="0" y="8924"/>
                    <a:pt x="11" y="8935"/>
                    <a:pt x="33" y="8935"/>
                  </a:cubicBezTo>
                  <a:cubicBezTo>
                    <a:pt x="55" y="8935"/>
                    <a:pt x="66" y="8924"/>
                    <a:pt x="66" y="8902"/>
                  </a:cubicBezTo>
                  <a:cubicBezTo>
                    <a:pt x="66" y="8880"/>
                    <a:pt x="55" y="8869"/>
                    <a:pt x="33" y="8869"/>
                  </a:cubicBezTo>
                  <a:close/>
                  <a:moveTo>
                    <a:pt x="18123" y="2767"/>
                  </a:moveTo>
                  <a:lnTo>
                    <a:pt x="18123" y="2767"/>
                  </a:lnTo>
                  <a:cubicBezTo>
                    <a:pt x="18112" y="2767"/>
                    <a:pt x="18090" y="2778"/>
                    <a:pt x="18090" y="2800"/>
                  </a:cubicBezTo>
                  <a:cubicBezTo>
                    <a:pt x="18090" y="2811"/>
                    <a:pt x="18112" y="2833"/>
                    <a:pt x="18123" y="2833"/>
                  </a:cubicBezTo>
                  <a:cubicBezTo>
                    <a:pt x="18145" y="2833"/>
                    <a:pt x="18166" y="2811"/>
                    <a:pt x="18166" y="2800"/>
                  </a:cubicBezTo>
                  <a:cubicBezTo>
                    <a:pt x="18166" y="2778"/>
                    <a:pt x="18145" y="2767"/>
                    <a:pt x="18123" y="2767"/>
                  </a:cubicBezTo>
                  <a:close/>
                  <a:moveTo>
                    <a:pt x="21448" y="4265"/>
                  </a:moveTo>
                  <a:lnTo>
                    <a:pt x="21448" y="4265"/>
                  </a:lnTo>
                  <a:cubicBezTo>
                    <a:pt x="21426" y="4265"/>
                    <a:pt x="21404" y="4276"/>
                    <a:pt x="21404" y="4298"/>
                  </a:cubicBezTo>
                  <a:cubicBezTo>
                    <a:pt x="21404" y="4320"/>
                    <a:pt x="21426" y="4331"/>
                    <a:pt x="21448" y="4331"/>
                  </a:cubicBezTo>
                  <a:cubicBezTo>
                    <a:pt x="21459" y="4331"/>
                    <a:pt x="21480" y="4320"/>
                    <a:pt x="21480" y="4298"/>
                  </a:cubicBezTo>
                  <a:cubicBezTo>
                    <a:pt x="21480" y="4276"/>
                    <a:pt x="21459" y="4265"/>
                    <a:pt x="21448" y="4265"/>
                  </a:cubicBezTo>
                  <a:close/>
                  <a:moveTo>
                    <a:pt x="23384" y="1323"/>
                  </a:moveTo>
                  <a:lnTo>
                    <a:pt x="23384" y="1323"/>
                  </a:lnTo>
                  <a:cubicBezTo>
                    <a:pt x="23362" y="1323"/>
                    <a:pt x="23351" y="1334"/>
                    <a:pt x="23351" y="1356"/>
                  </a:cubicBezTo>
                  <a:cubicBezTo>
                    <a:pt x="23351" y="1378"/>
                    <a:pt x="23362" y="1389"/>
                    <a:pt x="23384" y="1389"/>
                  </a:cubicBezTo>
                  <a:cubicBezTo>
                    <a:pt x="23405" y="1389"/>
                    <a:pt x="23416" y="1378"/>
                    <a:pt x="23416" y="1356"/>
                  </a:cubicBezTo>
                  <a:cubicBezTo>
                    <a:pt x="23416" y="1334"/>
                    <a:pt x="23405" y="1323"/>
                    <a:pt x="23384" y="1323"/>
                  </a:cubicBezTo>
                  <a:close/>
                  <a:moveTo>
                    <a:pt x="24816" y="5403"/>
                  </a:moveTo>
                  <a:lnTo>
                    <a:pt x="24816" y="5403"/>
                  </a:lnTo>
                  <a:cubicBezTo>
                    <a:pt x="24795" y="5403"/>
                    <a:pt x="24784" y="5414"/>
                    <a:pt x="24784" y="5436"/>
                  </a:cubicBezTo>
                  <a:cubicBezTo>
                    <a:pt x="24784" y="5457"/>
                    <a:pt x="24795" y="5469"/>
                    <a:pt x="24816" y="5469"/>
                  </a:cubicBezTo>
                  <a:cubicBezTo>
                    <a:pt x="24827" y="5469"/>
                    <a:pt x="24849" y="5457"/>
                    <a:pt x="24849" y="5436"/>
                  </a:cubicBezTo>
                  <a:cubicBezTo>
                    <a:pt x="24849" y="5414"/>
                    <a:pt x="24827" y="5403"/>
                    <a:pt x="24816" y="5403"/>
                  </a:cubicBezTo>
                  <a:close/>
                  <a:moveTo>
                    <a:pt x="22334" y="8628"/>
                  </a:moveTo>
                  <a:lnTo>
                    <a:pt x="22334" y="8628"/>
                  </a:lnTo>
                  <a:cubicBezTo>
                    <a:pt x="22312" y="8628"/>
                    <a:pt x="22301" y="8650"/>
                    <a:pt x="22301" y="8672"/>
                  </a:cubicBezTo>
                  <a:cubicBezTo>
                    <a:pt x="22301" y="8683"/>
                    <a:pt x="22312" y="8705"/>
                    <a:pt x="22334" y="8705"/>
                  </a:cubicBezTo>
                  <a:cubicBezTo>
                    <a:pt x="22355" y="8705"/>
                    <a:pt x="22366" y="8683"/>
                    <a:pt x="22366" y="8672"/>
                  </a:cubicBezTo>
                  <a:cubicBezTo>
                    <a:pt x="22366" y="8650"/>
                    <a:pt x="22355" y="8628"/>
                    <a:pt x="22334" y="8628"/>
                  </a:cubicBezTo>
                  <a:close/>
                  <a:moveTo>
                    <a:pt x="13978" y="5512"/>
                  </a:moveTo>
                  <a:lnTo>
                    <a:pt x="13978" y="5512"/>
                  </a:lnTo>
                  <a:cubicBezTo>
                    <a:pt x="13956" y="5512"/>
                    <a:pt x="13934" y="5534"/>
                    <a:pt x="13934" y="5545"/>
                  </a:cubicBezTo>
                  <a:cubicBezTo>
                    <a:pt x="13934" y="5567"/>
                    <a:pt x="13956" y="5578"/>
                    <a:pt x="13978" y="5578"/>
                  </a:cubicBezTo>
                  <a:cubicBezTo>
                    <a:pt x="13988" y="5578"/>
                    <a:pt x="14010" y="5567"/>
                    <a:pt x="14010" y="5545"/>
                  </a:cubicBezTo>
                  <a:cubicBezTo>
                    <a:pt x="14010" y="5534"/>
                    <a:pt x="13988" y="5512"/>
                    <a:pt x="13978" y="5512"/>
                  </a:cubicBezTo>
                  <a:close/>
                  <a:moveTo>
                    <a:pt x="14951" y="1969"/>
                  </a:moveTo>
                  <a:lnTo>
                    <a:pt x="14951" y="1969"/>
                  </a:lnTo>
                  <a:cubicBezTo>
                    <a:pt x="14929" y="1969"/>
                    <a:pt x="14918" y="1980"/>
                    <a:pt x="14918" y="2001"/>
                  </a:cubicBezTo>
                  <a:cubicBezTo>
                    <a:pt x="14918" y="2023"/>
                    <a:pt x="14929" y="2034"/>
                    <a:pt x="14951" y="2034"/>
                  </a:cubicBezTo>
                  <a:cubicBezTo>
                    <a:pt x="14973" y="2034"/>
                    <a:pt x="14984" y="2023"/>
                    <a:pt x="14984" y="2001"/>
                  </a:cubicBezTo>
                  <a:cubicBezTo>
                    <a:pt x="14984" y="1980"/>
                    <a:pt x="14973" y="1969"/>
                    <a:pt x="14951" y="1969"/>
                  </a:cubicBezTo>
                  <a:close/>
                  <a:moveTo>
                    <a:pt x="16799" y="1105"/>
                  </a:moveTo>
                  <a:lnTo>
                    <a:pt x="16799" y="1105"/>
                  </a:lnTo>
                  <a:cubicBezTo>
                    <a:pt x="16799" y="1083"/>
                    <a:pt x="16788" y="1072"/>
                    <a:pt x="16766" y="1072"/>
                  </a:cubicBezTo>
                  <a:cubicBezTo>
                    <a:pt x="16756" y="1072"/>
                    <a:pt x="16734" y="1083"/>
                    <a:pt x="16734" y="1105"/>
                  </a:cubicBezTo>
                  <a:cubicBezTo>
                    <a:pt x="16734" y="1126"/>
                    <a:pt x="16756" y="1138"/>
                    <a:pt x="16766" y="1138"/>
                  </a:cubicBezTo>
                  <a:cubicBezTo>
                    <a:pt x="16788" y="1138"/>
                    <a:pt x="16799" y="1126"/>
                    <a:pt x="16799" y="1105"/>
                  </a:cubicBezTo>
                  <a:close/>
                  <a:moveTo>
                    <a:pt x="20748" y="1772"/>
                  </a:moveTo>
                  <a:lnTo>
                    <a:pt x="20748" y="1772"/>
                  </a:lnTo>
                  <a:cubicBezTo>
                    <a:pt x="20737" y="1772"/>
                    <a:pt x="20715" y="1794"/>
                    <a:pt x="20715" y="1805"/>
                  </a:cubicBezTo>
                  <a:cubicBezTo>
                    <a:pt x="20715" y="1826"/>
                    <a:pt x="20737" y="1848"/>
                    <a:pt x="20748" y="1848"/>
                  </a:cubicBezTo>
                  <a:cubicBezTo>
                    <a:pt x="20770" y="1848"/>
                    <a:pt x="20780" y="1826"/>
                    <a:pt x="20780" y="1805"/>
                  </a:cubicBezTo>
                  <a:cubicBezTo>
                    <a:pt x="20780" y="1794"/>
                    <a:pt x="20770" y="1772"/>
                    <a:pt x="20748" y="1772"/>
                  </a:cubicBezTo>
                  <a:close/>
                  <a:moveTo>
                    <a:pt x="20255" y="3380"/>
                  </a:moveTo>
                  <a:lnTo>
                    <a:pt x="20255" y="3380"/>
                  </a:lnTo>
                  <a:cubicBezTo>
                    <a:pt x="20234" y="3380"/>
                    <a:pt x="20223" y="3401"/>
                    <a:pt x="20223" y="3423"/>
                  </a:cubicBezTo>
                  <a:cubicBezTo>
                    <a:pt x="20223" y="3434"/>
                    <a:pt x="20234" y="3456"/>
                    <a:pt x="20255" y="3456"/>
                  </a:cubicBezTo>
                  <a:cubicBezTo>
                    <a:pt x="20278" y="3456"/>
                    <a:pt x="20288" y="3434"/>
                    <a:pt x="20288" y="3423"/>
                  </a:cubicBezTo>
                  <a:cubicBezTo>
                    <a:pt x="20288" y="3401"/>
                    <a:pt x="20278" y="3380"/>
                    <a:pt x="20255" y="3380"/>
                  </a:cubicBezTo>
                  <a:close/>
                  <a:moveTo>
                    <a:pt x="19107" y="8694"/>
                  </a:moveTo>
                  <a:lnTo>
                    <a:pt x="19107" y="8694"/>
                  </a:lnTo>
                  <a:cubicBezTo>
                    <a:pt x="19085" y="8694"/>
                    <a:pt x="19074" y="8716"/>
                    <a:pt x="19074" y="8727"/>
                  </a:cubicBezTo>
                  <a:cubicBezTo>
                    <a:pt x="19074" y="8749"/>
                    <a:pt x="19085" y="8771"/>
                    <a:pt x="19107" y="8771"/>
                  </a:cubicBezTo>
                  <a:cubicBezTo>
                    <a:pt x="19129" y="8771"/>
                    <a:pt x="19140" y="8749"/>
                    <a:pt x="19140" y="8727"/>
                  </a:cubicBezTo>
                  <a:cubicBezTo>
                    <a:pt x="19140" y="8716"/>
                    <a:pt x="19129" y="8694"/>
                    <a:pt x="19107" y="8694"/>
                  </a:cubicBezTo>
                  <a:close/>
                  <a:moveTo>
                    <a:pt x="16821" y="5632"/>
                  </a:moveTo>
                  <a:lnTo>
                    <a:pt x="16821" y="5632"/>
                  </a:lnTo>
                  <a:cubicBezTo>
                    <a:pt x="16799" y="5632"/>
                    <a:pt x="16788" y="5655"/>
                    <a:pt x="16788" y="5665"/>
                  </a:cubicBezTo>
                  <a:cubicBezTo>
                    <a:pt x="16788" y="5687"/>
                    <a:pt x="16799" y="5698"/>
                    <a:pt x="16821" y="5698"/>
                  </a:cubicBezTo>
                  <a:cubicBezTo>
                    <a:pt x="16843" y="5698"/>
                    <a:pt x="16854" y="5687"/>
                    <a:pt x="16854" y="5665"/>
                  </a:cubicBezTo>
                  <a:cubicBezTo>
                    <a:pt x="16854" y="5655"/>
                    <a:pt x="16843" y="5632"/>
                    <a:pt x="16821" y="5632"/>
                  </a:cubicBezTo>
                  <a:close/>
                  <a:moveTo>
                    <a:pt x="14459" y="4156"/>
                  </a:moveTo>
                  <a:lnTo>
                    <a:pt x="14459" y="4156"/>
                  </a:lnTo>
                  <a:cubicBezTo>
                    <a:pt x="14437" y="4156"/>
                    <a:pt x="14426" y="4167"/>
                    <a:pt x="14426" y="4189"/>
                  </a:cubicBezTo>
                  <a:cubicBezTo>
                    <a:pt x="14426" y="4211"/>
                    <a:pt x="14437" y="4222"/>
                    <a:pt x="14459" y="4222"/>
                  </a:cubicBezTo>
                  <a:cubicBezTo>
                    <a:pt x="14470" y="4222"/>
                    <a:pt x="14491" y="4211"/>
                    <a:pt x="14491" y="4189"/>
                  </a:cubicBezTo>
                  <a:cubicBezTo>
                    <a:pt x="14491" y="4167"/>
                    <a:pt x="14470" y="4156"/>
                    <a:pt x="14459" y="4156"/>
                  </a:cubicBezTo>
                  <a:close/>
                  <a:moveTo>
                    <a:pt x="12185" y="4484"/>
                  </a:moveTo>
                  <a:lnTo>
                    <a:pt x="12185" y="4484"/>
                  </a:lnTo>
                  <a:cubicBezTo>
                    <a:pt x="12163" y="4484"/>
                    <a:pt x="12152" y="4506"/>
                    <a:pt x="12152" y="4517"/>
                  </a:cubicBezTo>
                  <a:cubicBezTo>
                    <a:pt x="12152" y="4539"/>
                    <a:pt x="12163" y="4550"/>
                    <a:pt x="12185" y="4550"/>
                  </a:cubicBezTo>
                  <a:cubicBezTo>
                    <a:pt x="12207" y="4550"/>
                    <a:pt x="12217" y="4539"/>
                    <a:pt x="12217" y="4517"/>
                  </a:cubicBezTo>
                  <a:cubicBezTo>
                    <a:pt x="12217" y="4506"/>
                    <a:pt x="12207" y="4484"/>
                    <a:pt x="12185" y="4484"/>
                  </a:cubicBezTo>
                  <a:close/>
                  <a:moveTo>
                    <a:pt x="12305" y="2122"/>
                  </a:moveTo>
                  <a:lnTo>
                    <a:pt x="12305" y="2122"/>
                  </a:lnTo>
                  <a:cubicBezTo>
                    <a:pt x="12283" y="2122"/>
                    <a:pt x="12261" y="2133"/>
                    <a:pt x="12261" y="2155"/>
                  </a:cubicBezTo>
                  <a:cubicBezTo>
                    <a:pt x="12261" y="2176"/>
                    <a:pt x="12283" y="2187"/>
                    <a:pt x="12305" y="2187"/>
                  </a:cubicBezTo>
                  <a:cubicBezTo>
                    <a:pt x="12316" y="2187"/>
                    <a:pt x="12338" y="2176"/>
                    <a:pt x="12338" y="2155"/>
                  </a:cubicBezTo>
                  <a:cubicBezTo>
                    <a:pt x="12338" y="2133"/>
                    <a:pt x="12316" y="2122"/>
                    <a:pt x="12305" y="2122"/>
                  </a:cubicBezTo>
                  <a:close/>
                  <a:moveTo>
                    <a:pt x="13857" y="273"/>
                  </a:moveTo>
                  <a:lnTo>
                    <a:pt x="13857" y="273"/>
                  </a:lnTo>
                  <a:cubicBezTo>
                    <a:pt x="13835" y="273"/>
                    <a:pt x="13824" y="295"/>
                    <a:pt x="13824" y="306"/>
                  </a:cubicBezTo>
                  <a:cubicBezTo>
                    <a:pt x="13824" y="328"/>
                    <a:pt x="13835" y="339"/>
                    <a:pt x="13857" y="339"/>
                  </a:cubicBezTo>
                  <a:cubicBezTo>
                    <a:pt x="13879" y="339"/>
                    <a:pt x="13890" y="328"/>
                    <a:pt x="13890" y="306"/>
                  </a:cubicBezTo>
                  <a:cubicBezTo>
                    <a:pt x="13890" y="295"/>
                    <a:pt x="13879" y="273"/>
                    <a:pt x="13857" y="273"/>
                  </a:cubicBezTo>
                  <a:close/>
                  <a:moveTo>
                    <a:pt x="20288" y="153"/>
                  </a:moveTo>
                  <a:lnTo>
                    <a:pt x="20288" y="153"/>
                  </a:lnTo>
                  <a:cubicBezTo>
                    <a:pt x="20266" y="153"/>
                    <a:pt x="20255" y="164"/>
                    <a:pt x="20255" y="186"/>
                  </a:cubicBezTo>
                  <a:cubicBezTo>
                    <a:pt x="20255" y="197"/>
                    <a:pt x="20266" y="219"/>
                    <a:pt x="20288" y="219"/>
                  </a:cubicBezTo>
                  <a:cubicBezTo>
                    <a:pt x="20310" y="219"/>
                    <a:pt x="20321" y="197"/>
                    <a:pt x="20321" y="186"/>
                  </a:cubicBezTo>
                  <a:cubicBezTo>
                    <a:pt x="20321" y="164"/>
                    <a:pt x="20310" y="153"/>
                    <a:pt x="20288" y="153"/>
                  </a:cubicBezTo>
                  <a:close/>
                  <a:moveTo>
                    <a:pt x="25309" y="1072"/>
                  </a:moveTo>
                  <a:lnTo>
                    <a:pt x="25309" y="1072"/>
                  </a:lnTo>
                  <a:cubicBezTo>
                    <a:pt x="25287" y="1072"/>
                    <a:pt x="25276" y="1083"/>
                    <a:pt x="25276" y="1105"/>
                  </a:cubicBezTo>
                  <a:cubicBezTo>
                    <a:pt x="25276" y="1126"/>
                    <a:pt x="25287" y="1138"/>
                    <a:pt x="25309" y="1138"/>
                  </a:cubicBezTo>
                  <a:cubicBezTo>
                    <a:pt x="25330" y="1138"/>
                    <a:pt x="25341" y="1126"/>
                    <a:pt x="25341" y="1105"/>
                  </a:cubicBezTo>
                  <a:cubicBezTo>
                    <a:pt x="25341" y="1083"/>
                    <a:pt x="25330" y="1072"/>
                    <a:pt x="25309" y="1072"/>
                  </a:cubicBezTo>
                  <a:close/>
                  <a:moveTo>
                    <a:pt x="26293" y="3423"/>
                  </a:moveTo>
                  <a:lnTo>
                    <a:pt x="26293" y="3423"/>
                  </a:lnTo>
                  <a:cubicBezTo>
                    <a:pt x="26271" y="3423"/>
                    <a:pt x="26260" y="3434"/>
                    <a:pt x="26260" y="3456"/>
                  </a:cubicBezTo>
                  <a:cubicBezTo>
                    <a:pt x="26260" y="3467"/>
                    <a:pt x="26271" y="3489"/>
                    <a:pt x="26293" y="3489"/>
                  </a:cubicBezTo>
                  <a:cubicBezTo>
                    <a:pt x="26304" y="3489"/>
                    <a:pt x="26326" y="3467"/>
                    <a:pt x="26326" y="3456"/>
                  </a:cubicBezTo>
                  <a:cubicBezTo>
                    <a:pt x="26326" y="3434"/>
                    <a:pt x="26304" y="3423"/>
                    <a:pt x="26293" y="3423"/>
                  </a:cubicBezTo>
                  <a:close/>
                  <a:moveTo>
                    <a:pt x="26085" y="6157"/>
                  </a:moveTo>
                  <a:lnTo>
                    <a:pt x="26085" y="6157"/>
                  </a:lnTo>
                  <a:cubicBezTo>
                    <a:pt x="26063" y="6157"/>
                    <a:pt x="26052" y="6180"/>
                    <a:pt x="26052" y="6190"/>
                  </a:cubicBezTo>
                  <a:cubicBezTo>
                    <a:pt x="26052" y="6212"/>
                    <a:pt x="26063" y="6223"/>
                    <a:pt x="26085" y="6223"/>
                  </a:cubicBezTo>
                  <a:cubicBezTo>
                    <a:pt x="26107" y="6223"/>
                    <a:pt x="26118" y="6212"/>
                    <a:pt x="26118" y="6190"/>
                  </a:cubicBezTo>
                  <a:cubicBezTo>
                    <a:pt x="26118" y="6180"/>
                    <a:pt x="26107" y="6157"/>
                    <a:pt x="26085" y="6157"/>
                  </a:cubicBezTo>
                  <a:close/>
                  <a:moveTo>
                    <a:pt x="24871" y="8519"/>
                  </a:moveTo>
                  <a:lnTo>
                    <a:pt x="24871" y="8519"/>
                  </a:lnTo>
                  <a:cubicBezTo>
                    <a:pt x="24860" y="8519"/>
                    <a:pt x="24838" y="8541"/>
                    <a:pt x="24838" y="8563"/>
                  </a:cubicBezTo>
                  <a:cubicBezTo>
                    <a:pt x="24838" y="8574"/>
                    <a:pt x="24860" y="8596"/>
                    <a:pt x="24871" y="8596"/>
                  </a:cubicBezTo>
                  <a:cubicBezTo>
                    <a:pt x="24893" y="8596"/>
                    <a:pt x="24915" y="8574"/>
                    <a:pt x="24915" y="8563"/>
                  </a:cubicBezTo>
                  <a:cubicBezTo>
                    <a:pt x="24915" y="8541"/>
                    <a:pt x="24893" y="8519"/>
                    <a:pt x="24871" y="8519"/>
                  </a:cubicBezTo>
                  <a:close/>
                  <a:moveTo>
                    <a:pt x="22148" y="6825"/>
                  </a:moveTo>
                  <a:lnTo>
                    <a:pt x="22148" y="6825"/>
                  </a:lnTo>
                  <a:cubicBezTo>
                    <a:pt x="22126" y="6825"/>
                    <a:pt x="22115" y="6836"/>
                    <a:pt x="22115" y="6857"/>
                  </a:cubicBezTo>
                  <a:cubicBezTo>
                    <a:pt x="22115" y="6879"/>
                    <a:pt x="22126" y="6890"/>
                    <a:pt x="22148" y="6890"/>
                  </a:cubicBezTo>
                  <a:cubicBezTo>
                    <a:pt x="22170" y="6890"/>
                    <a:pt x="22180" y="6879"/>
                    <a:pt x="22180" y="6857"/>
                  </a:cubicBezTo>
                  <a:cubicBezTo>
                    <a:pt x="22180" y="6836"/>
                    <a:pt x="22170" y="6825"/>
                    <a:pt x="22148" y="6825"/>
                  </a:cubicBezTo>
                  <a:close/>
                  <a:moveTo>
                    <a:pt x="22804" y="4692"/>
                  </a:moveTo>
                  <a:lnTo>
                    <a:pt x="22804" y="4692"/>
                  </a:lnTo>
                  <a:cubicBezTo>
                    <a:pt x="22782" y="4692"/>
                    <a:pt x="22760" y="4703"/>
                    <a:pt x="22760" y="4725"/>
                  </a:cubicBezTo>
                  <a:cubicBezTo>
                    <a:pt x="22760" y="4747"/>
                    <a:pt x="22782" y="4757"/>
                    <a:pt x="22804" y="4757"/>
                  </a:cubicBezTo>
                  <a:cubicBezTo>
                    <a:pt x="22815" y="4757"/>
                    <a:pt x="22837" y="4747"/>
                    <a:pt x="22837" y="4725"/>
                  </a:cubicBezTo>
                  <a:cubicBezTo>
                    <a:pt x="22837" y="4703"/>
                    <a:pt x="22815" y="4692"/>
                    <a:pt x="22804" y="4692"/>
                  </a:cubicBezTo>
                  <a:close/>
                  <a:moveTo>
                    <a:pt x="18943" y="5162"/>
                  </a:moveTo>
                  <a:lnTo>
                    <a:pt x="18943" y="5162"/>
                  </a:lnTo>
                  <a:cubicBezTo>
                    <a:pt x="18921" y="5162"/>
                    <a:pt x="18910" y="5173"/>
                    <a:pt x="18910" y="5195"/>
                  </a:cubicBezTo>
                  <a:cubicBezTo>
                    <a:pt x="18910" y="5217"/>
                    <a:pt x="18921" y="5228"/>
                    <a:pt x="18943" y="5228"/>
                  </a:cubicBezTo>
                  <a:cubicBezTo>
                    <a:pt x="18965" y="5228"/>
                    <a:pt x="18976" y="5217"/>
                    <a:pt x="18976" y="5195"/>
                  </a:cubicBezTo>
                  <a:cubicBezTo>
                    <a:pt x="18976" y="5173"/>
                    <a:pt x="18965" y="5162"/>
                    <a:pt x="18943" y="5162"/>
                  </a:cubicBezTo>
                  <a:close/>
                  <a:moveTo>
                    <a:pt x="19107" y="2198"/>
                  </a:moveTo>
                  <a:lnTo>
                    <a:pt x="19107" y="2198"/>
                  </a:lnTo>
                  <a:cubicBezTo>
                    <a:pt x="19129" y="2198"/>
                    <a:pt x="19140" y="2176"/>
                    <a:pt x="19140" y="2155"/>
                  </a:cubicBezTo>
                  <a:cubicBezTo>
                    <a:pt x="19140" y="2144"/>
                    <a:pt x="19129" y="2122"/>
                    <a:pt x="19107" y="2122"/>
                  </a:cubicBezTo>
                  <a:cubicBezTo>
                    <a:pt x="19085" y="2122"/>
                    <a:pt x="19074" y="2144"/>
                    <a:pt x="19074" y="2155"/>
                  </a:cubicBezTo>
                  <a:cubicBezTo>
                    <a:pt x="19074" y="2176"/>
                    <a:pt x="19085" y="2198"/>
                    <a:pt x="19107" y="2198"/>
                  </a:cubicBezTo>
                  <a:close/>
                  <a:moveTo>
                    <a:pt x="22399" y="33"/>
                  </a:moveTo>
                  <a:lnTo>
                    <a:pt x="22399" y="33"/>
                  </a:lnTo>
                  <a:cubicBezTo>
                    <a:pt x="22378" y="33"/>
                    <a:pt x="22355" y="44"/>
                    <a:pt x="22355" y="65"/>
                  </a:cubicBezTo>
                  <a:cubicBezTo>
                    <a:pt x="22355" y="87"/>
                    <a:pt x="22378" y="98"/>
                    <a:pt x="22399" y="98"/>
                  </a:cubicBezTo>
                  <a:cubicBezTo>
                    <a:pt x="22410" y="98"/>
                    <a:pt x="22432" y="87"/>
                    <a:pt x="22432" y="65"/>
                  </a:cubicBezTo>
                  <a:cubicBezTo>
                    <a:pt x="22432" y="44"/>
                    <a:pt x="22410" y="33"/>
                    <a:pt x="22399" y="33"/>
                  </a:cubicBezTo>
                  <a:close/>
                  <a:moveTo>
                    <a:pt x="25068" y="0"/>
                  </a:moveTo>
                  <a:lnTo>
                    <a:pt x="25068" y="0"/>
                  </a:lnTo>
                  <a:cubicBezTo>
                    <a:pt x="25046" y="0"/>
                    <a:pt x="25035" y="11"/>
                    <a:pt x="25035" y="33"/>
                  </a:cubicBezTo>
                  <a:cubicBezTo>
                    <a:pt x="25035" y="44"/>
                    <a:pt x="25046" y="65"/>
                    <a:pt x="25068" y="65"/>
                  </a:cubicBezTo>
                  <a:cubicBezTo>
                    <a:pt x="25090" y="65"/>
                    <a:pt x="25101" y="44"/>
                    <a:pt x="25101" y="33"/>
                  </a:cubicBezTo>
                  <a:cubicBezTo>
                    <a:pt x="25101" y="11"/>
                    <a:pt x="25090" y="0"/>
                    <a:pt x="25068" y="0"/>
                  </a:cubicBezTo>
                  <a:close/>
                  <a:moveTo>
                    <a:pt x="17816" y="4047"/>
                  </a:moveTo>
                  <a:lnTo>
                    <a:pt x="17816" y="4047"/>
                  </a:lnTo>
                  <a:cubicBezTo>
                    <a:pt x="17795" y="4047"/>
                    <a:pt x="17784" y="4069"/>
                    <a:pt x="17784" y="4080"/>
                  </a:cubicBezTo>
                  <a:cubicBezTo>
                    <a:pt x="17784" y="4101"/>
                    <a:pt x="17795" y="4112"/>
                    <a:pt x="17816" y="4112"/>
                  </a:cubicBezTo>
                  <a:cubicBezTo>
                    <a:pt x="17828" y="4112"/>
                    <a:pt x="17849" y="4101"/>
                    <a:pt x="17849" y="4080"/>
                  </a:cubicBezTo>
                  <a:cubicBezTo>
                    <a:pt x="17849" y="4069"/>
                    <a:pt x="17828" y="4047"/>
                    <a:pt x="17816" y="4047"/>
                  </a:cubicBezTo>
                  <a:close/>
                  <a:moveTo>
                    <a:pt x="17478" y="8388"/>
                  </a:moveTo>
                  <a:lnTo>
                    <a:pt x="17478" y="8388"/>
                  </a:lnTo>
                  <a:cubicBezTo>
                    <a:pt x="17456" y="8388"/>
                    <a:pt x="17445" y="8399"/>
                    <a:pt x="17445" y="8421"/>
                  </a:cubicBezTo>
                  <a:cubicBezTo>
                    <a:pt x="17445" y="8431"/>
                    <a:pt x="17456" y="8453"/>
                    <a:pt x="17478" y="8453"/>
                  </a:cubicBezTo>
                  <a:cubicBezTo>
                    <a:pt x="17499" y="8453"/>
                    <a:pt x="17510" y="8431"/>
                    <a:pt x="17510" y="8421"/>
                  </a:cubicBezTo>
                  <a:cubicBezTo>
                    <a:pt x="17510" y="8399"/>
                    <a:pt x="17499" y="8388"/>
                    <a:pt x="17478" y="8388"/>
                  </a:cubicBezTo>
                  <a:close/>
                  <a:moveTo>
                    <a:pt x="13091" y="6836"/>
                  </a:moveTo>
                  <a:lnTo>
                    <a:pt x="13091" y="6836"/>
                  </a:lnTo>
                  <a:cubicBezTo>
                    <a:pt x="13070" y="6836"/>
                    <a:pt x="13059" y="6857"/>
                    <a:pt x="13059" y="6879"/>
                  </a:cubicBezTo>
                  <a:cubicBezTo>
                    <a:pt x="13059" y="6890"/>
                    <a:pt x="13070" y="6912"/>
                    <a:pt x="13091" y="6912"/>
                  </a:cubicBezTo>
                  <a:cubicBezTo>
                    <a:pt x="13113" y="6912"/>
                    <a:pt x="13124" y="6890"/>
                    <a:pt x="13124" y="6879"/>
                  </a:cubicBezTo>
                  <a:cubicBezTo>
                    <a:pt x="13124" y="6857"/>
                    <a:pt x="13113" y="6836"/>
                    <a:pt x="13091" y="6836"/>
                  </a:cubicBezTo>
                  <a:close/>
                  <a:moveTo>
                    <a:pt x="12075" y="8836"/>
                  </a:moveTo>
                  <a:lnTo>
                    <a:pt x="12075" y="8836"/>
                  </a:lnTo>
                  <a:cubicBezTo>
                    <a:pt x="12064" y="8836"/>
                    <a:pt x="12042" y="8847"/>
                    <a:pt x="12042" y="8869"/>
                  </a:cubicBezTo>
                  <a:cubicBezTo>
                    <a:pt x="12042" y="8891"/>
                    <a:pt x="12064" y="8902"/>
                    <a:pt x="12075" y="8902"/>
                  </a:cubicBezTo>
                  <a:cubicBezTo>
                    <a:pt x="12097" y="8902"/>
                    <a:pt x="12108" y="8891"/>
                    <a:pt x="12108" y="8869"/>
                  </a:cubicBezTo>
                  <a:cubicBezTo>
                    <a:pt x="12108" y="8847"/>
                    <a:pt x="12097" y="8836"/>
                    <a:pt x="12075" y="88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9" name="Freeform 18"/>
            <p:cNvSpPr>
              <a:spLocks noChangeArrowheads="1"/>
            </p:cNvSpPr>
            <p:nvPr/>
          </p:nvSpPr>
          <p:spPr bwMode="auto">
            <a:xfrm>
              <a:off x="14313185" y="7402980"/>
              <a:ext cx="2427232" cy="3151287"/>
            </a:xfrm>
            <a:custGeom>
              <a:avLst/>
              <a:gdLst>
                <a:gd name="T0" fmla="*/ 0 w 2790"/>
                <a:gd name="T1" fmla="*/ 0 h 3621"/>
                <a:gd name="T2" fmla="*/ 0 w 2790"/>
                <a:gd name="T3" fmla="*/ 0 h 3621"/>
                <a:gd name="T4" fmla="*/ 1969 w 2790"/>
                <a:gd name="T5" fmla="*/ 3620 h 3621"/>
                <a:gd name="T6" fmla="*/ 481 w 2790"/>
                <a:gd name="T7" fmla="*/ 1586 h 3621"/>
                <a:gd name="T8" fmla="*/ 0 w 2790"/>
                <a:gd name="T9" fmla="*/ 0 h 3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0" h="3621">
                  <a:moveTo>
                    <a:pt x="0" y="0"/>
                  </a:moveTo>
                  <a:lnTo>
                    <a:pt x="0" y="0"/>
                  </a:lnTo>
                  <a:cubicBezTo>
                    <a:pt x="1728" y="350"/>
                    <a:pt x="2789" y="1193"/>
                    <a:pt x="1969" y="3620"/>
                  </a:cubicBezTo>
                  <a:cubicBezTo>
                    <a:pt x="1663" y="2341"/>
                    <a:pt x="1313" y="1641"/>
                    <a:pt x="481" y="1586"/>
                  </a:cubicBezTo>
                  <a:lnTo>
                    <a:pt x="0" y="0"/>
                  </a:lnTo>
                </a:path>
              </a:pathLst>
            </a:custGeom>
            <a:solidFill>
              <a:srgbClr val="E473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20" name="Freeform 19"/>
            <p:cNvSpPr>
              <a:spLocks noChangeArrowheads="1"/>
            </p:cNvSpPr>
            <p:nvPr/>
          </p:nvSpPr>
          <p:spPr bwMode="auto">
            <a:xfrm>
              <a:off x="14551305" y="8203105"/>
              <a:ext cx="1501741" cy="2351162"/>
            </a:xfrm>
            <a:custGeom>
              <a:avLst/>
              <a:gdLst>
                <a:gd name="T0" fmla="*/ 1696 w 1729"/>
                <a:gd name="T1" fmla="*/ 2701 h 2702"/>
                <a:gd name="T2" fmla="*/ 1696 w 1729"/>
                <a:gd name="T3" fmla="*/ 2701 h 2702"/>
                <a:gd name="T4" fmla="*/ 208 w 1729"/>
                <a:gd name="T5" fmla="*/ 667 h 2702"/>
                <a:gd name="T6" fmla="*/ 0 w 1729"/>
                <a:gd name="T7" fmla="*/ 0 h 2702"/>
                <a:gd name="T8" fmla="*/ 1696 w 1729"/>
                <a:gd name="T9" fmla="*/ 2701 h 2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9" h="2702">
                  <a:moveTo>
                    <a:pt x="1696" y="2701"/>
                  </a:moveTo>
                  <a:lnTo>
                    <a:pt x="1696" y="2701"/>
                  </a:lnTo>
                  <a:cubicBezTo>
                    <a:pt x="1390" y="1422"/>
                    <a:pt x="1040" y="722"/>
                    <a:pt x="208" y="66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32" y="131"/>
                    <a:pt x="1728" y="1772"/>
                    <a:pt x="1696" y="2701"/>
                  </a:cubicBezTo>
                </a:path>
              </a:pathLst>
            </a:custGeom>
            <a:solidFill>
              <a:srgbClr val="C764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21" name="Freeform 20"/>
            <p:cNvSpPr>
              <a:spLocks noChangeArrowheads="1"/>
            </p:cNvSpPr>
            <p:nvPr/>
          </p:nvSpPr>
          <p:spPr bwMode="auto">
            <a:xfrm>
              <a:off x="10662878" y="7403566"/>
              <a:ext cx="2435839" cy="3150454"/>
            </a:xfrm>
            <a:custGeom>
              <a:avLst/>
              <a:gdLst>
                <a:gd name="T0" fmla="*/ 2434969 w 2800"/>
                <a:gd name="T1" fmla="*/ 0 h 3621"/>
                <a:gd name="T2" fmla="*/ 2434969 w 2800"/>
                <a:gd name="T3" fmla="*/ 0 h 3621"/>
                <a:gd name="T4" fmla="*/ 713353 w 2800"/>
                <a:gd name="T5" fmla="*/ 3149584 h 3621"/>
                <a:gd name="T6" fmla="*/ 2016527 w 2800"/>
                <a:gd name="T7" fmla="*/ 1379901 h 3621"/>
                <a:gd name="T8" fmla="*/ 2434969 w 2800"/>
                <a:gd name="T9" fmla="*/ 0 h 36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00" h="3621">
                  <a:moveTo>
                    <a:pt x="2799" y="0"/>
                  </a:moveTo>
                  <a:lnTo>
                    <a:pt x="2799" y="0"/>
                  </a:lnTo>
                  <a:cubicBezTo>
                    <a:pt x="1061" y="350"/>
                    <a:pt x="0" y="1193"/>
                    <a:pt x="820" y="3620"/>
                  </a:cubicBezTo>
                  <a:cubicBezTo>
                    <a:pt x="1137" y="2341"/>
                    <a:pt x="1477" y="1641"/>
                    <a:pt x="2318" y="1586"/>
                  </a:cubicBezTo>
                  <a:lnTo>
                    <a:pt x="2799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 noChangeArrowheads="1"/>
            </p:cNvSpPr>
            <p:nvPr/>
          </p:nvSpPr>
          <p:spPr bwMode="auto">
            <a:xfrm>
              <a:off x="11346757" y="8202706"/>
              <a:ext cx="1502229" cy="2351314"/>
            </a:xfrm>
            <a:custGeom>
              <a:avLst/>
              <a:gdLst>
                <a:gd name="T0" fmla="*/ 28688 w 1728"/>
                <a:gd name="T1" fmla="*/ 2350444 h 2702"/>
                <a:gd name="T2" fmla="*/ 28688 w 1728"/>
                <a:gd name="T3" fmla="*/ 2350444 h 2702"/>
                <a:gd name="T4" fmla="*/ 1330968 w 1728"/>
                <a:gd name="T5" fmla="*/ 580432 h 2702"/>
                <a:gd name="T6" fmla="*/ 1501360 w 1728"/>
                <a:gd name="T7" fmla="*/ 0 h 2702"/>
                <a:gd name="T8" fmla="*/ 28688 w 1728"/>
                <a:gd name="T9" fmla="*/ 2350444 h 27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28" h="2702">
                  <a:moveTo>
                    <a:pt x="33" y="2701"/>
                  </a:moveTo>
                  <a:lnTo>
                    <a:pt x="33" y="2701"/>
                  </a:lnTo>
                  <a:cubicBezTo>
                    <a:pt x="350" y="1422"/>
                    <a:pt x="690" y="722"/>
                    <a:pt x="1531" y="667"/>
                  </a:cubicBezTo>
                  <a:cubicBezTo>
                    <a:pt x="1727" y="0"/>
                    <a:pt x="1727" y="0"/>
                    <a:pt x="1727" y="0"/>
                  </a:cubicBezTo>
                  <a:cubicBezTo>
                    <a:pt x="197" y="131"/>
                    <a:pt x="0" y="1772"/>
                    <a:pt x="33" y="2701"/>
                  </a:cubicBezTo>
                </a:path>
              </a:pathLst>
            </a:custGeom>
            <a:solidFill>
              <a:srgbClr val="000000">
                <a:alpha val="1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ChangeArrowheads="1"/>
            </p:cNvSpPr>
            <p:nvPr/>
          </p:nvSpPr>
          <p:spPr bwMode="auto">
            <a:xfrm>
              <a:off x="12852719" y="9071494"/>
              <a:ext cx="1701761" cy="576281"/>
            </a:xfrm>
            <a:custGeom>
              <a:avLst/>
              <a:gdLst>
                <a:gd name="T0" fmla="*/ 1718 w 1959"/>
                <a:gd name="T1" fmla="*/ 0 h 668"/>
                <a:gd name="T2" fmla="*/ 1958 w 1959"/>
                <a:gd name="T3" fmla="*/ 667 h 668"/>
                <a:gd name="T4" fmla="*/ 974 w 1959"/>
                <a:gd name="T5" fmla="*/ 667 h 668"/>
                <a:gd name="T6" fmla="*/ 0 w 1959"/>
                <a:gd name="T7" fmla="*/ 667 h 668"/>
                <a:gd name="T8" fmla="*/ 230 w 1959"/>
                <a:gd name="T9" fmla="*/ 0 h 668"/>
                <a:gd name="T10" fmla="*/ 1718 w 1959"/>
                <a:gd name="T11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59" h="668">
                  <a:moveTo>
                    <a:pt x="1718" y="0"/>
                  </a:moveTo>
                  <a:lnTo>
                    <a:pt x="1958" y="667"/>
                  </a:lnTo>
                  <a:lnTo>
                    <a:pt x="974" y="667"/>
                  </a:lnTo>
                  <a:lnTo>
                    <a:pt x="0" y="667"/>
                  </a:lnTo>
                  <a:lnTo>
                    <a:pt x="230" y="0"/>
                  </a:lnTo>
                  <a:lnTo>
                    <a:pt x="1718" y="0"/>
                  </a:lnTo>
                </a:path>
              </a:pathLst>
            </a:custGeom>
            <a:solidFill>
              <a:srgbClr val="4D50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24" name="Freeform 23"/>
            <p:cNvSpPr>
              <a:spLocks noChangeArrowheads="1"/>
            </p:cNvSpPr>
            <p:nvPr/>
          </p:nvSpPr>
          <p:spPr bwMode="auto">
            <a:xfrm>
              <a:off x="12890818" y="9412818"/>
              <a:ext cx="1617626" cy="111129"/>
            </a:xfrm>
            <a:custGeom>
              <a:avLst/>
              <a:gdLst>
                <a:gd name="T0" fmla="*/ 1816 w 1861"/>
                <a:gd name="T1" fmla="*/ 0 h 132"/>
                <a:gd name="T2" fmla="*/ 1860 w 1861"/>
                <a:gd name="T3" fmla="*/ 131 h 132"/>
                <a:gd name="T4" fmla="*/ 0 w 1861"/>
                <a:gd name="T5" fmla="*/ 131 h 132"/>
                <a:gd name="T6" fmla="*/ 55 w 1861"/>
                <a:gd name="T7" fmla="*/ 0 h 132"/>
                <a:gd name="T8" fmla="*/ 1816 w 1861"/>
                <a:gd name="T9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1" h="132">
                  <a:moveTo>
                    <a:pt x="1816" y="0"/>
                  </a:moveTo>
                  <a:lnTo>
                    <a:pt x="1860" y="131"/>
                  </a:lnTo>
                  <a:lnTo>
                    <a:pt x="0" y="131"/>
                  </a:lnTo>
                  <a:lnTo>
                    <a:pt x="55" y="0"/>
                  </a:lnTo>
                  <a:lnTo>
                    <a:pt x="1816" y="0"/>
                  </a:lnTo>
                </a:path>
              </a:pathLst>
            </a:custGeom>
            <a:solidFill>
              <a:srgbClr val="8081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25" name="Freeform 24"/>
            <p:cNvSpPr>
              <a:spLocks noChangeArrowheads="1"/>
            </p:cNvSpPr>
            <p:nvPr/>
          </p:nvSpPr>
          <p:spPr bwMode="auto">
            <a:xfrm>
              <a:off x="11557349" y="2954663"/>
              <a:ext cx="4284565" cy="6350202"/>
            </a:xfrm>
            <a:custGeom>
              <a:avLst/>
              <a:gdLst>
                <a:gd name="T0" fmla="*/ 2460 w 4922"/>
                <a:gd name="T1" fmla="*/ 0 h 7295"/>
                <a:gd name="T2" fmla="*/ 2460 w 4922"/>
                <a:gd name="T3" fmla="*/ 0 h 7295"/>
                <a:gd name="T4" fmla="*/ 1486 w 4922"/>
                <a:gd name="T5" fmla="*/ 7294 h 7295"/>
                <a:gd name="T6" fmla="*/ 2460 w 4922"/>
                <a:gd name="T7" fmla="*/ 7294 h 7295"/>
                <a:gd name="T8" fmla="*/ 3433 w 4922"/>
                <a:gd name="T9" fmla="*/ 7294 h 7295"/>
                <a:gd name="T10" fmla="*/ 2460 w 4922"/>
                <a:gd name="T11" fmla="*/ 0 h 7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22" h="7295">
                  <a:moveTo>
                    <a:pt x="2460" y="0"/>
                  </a:moveTo>
                  <a:lnTo>
                    <a:pt x="2460" y="0"/>
                  </a:lnTo>
                  <a:cubicBezTo>
                    <a:pt x="449" y="1356"/>
                    <a:pt x="0" y="5664"/>
                    <a:pt x="1486" y="7294"/>
                  </a:cubicBezTo>
                  <a:cubicBezTo>
                    <a:pt x="2460" y="7294"/>
                    <a:pt x="2460" y="7294"/>
                    <a:pt x="2460" y="7294"/>
                  </a:cubicBezTo>
                  <a:cubicBezTo>
                    <a:pt x="3433" y="7294"/>
                    <a:pt x="3433" y="7294"/>
                    <a:pt x="3433" y="7294"/>
                  </a:cubicBezTo>
                  <a:cubicBezTo>
                    <a:pt x="4921" y="5664"/>
                    <a:pt x="4473" y="1356"/>
                    <a:pt x="2460" y="0"/>
                  </a:cubicBezTo>
                </a:path>
              </a:pathLst>
            </a:custGeom>
            <a:solidFill>
              <a:srgbClr val="CED0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26" name="Freeform 25"/>
            <p:cNvSpPr>
              <a:spLocks noChangeArrowheads="1"/>
            </p:cNvSpPr>
            <p:nvPr/>
          </p:nvSpPr>
          <p:spPr bwMode="auto">
            <a:xfrm>
              <a:off x="12626148" y="2954511"/>
              <a:ext cx="2151529" cy="1329338"/>
            </a:xfrm>
            <a:custGeom>
              <a:avLst/>
              <a:gdLst>
                <a:gd name="T0" fmla="*/ 1075329 w 2473"/>
                <a:gd name="T1" fmla="*/ 0 h 1532"/>
                <a:gd name="T2" fmla="*/ 1075329 w 2473"/>
                <a:gd name="T3" fmla="*/ 0 h 1532"/>
                <a:gd name="T4" fmla="*/ 0 w 2473"/>
                <a:gd name="T5" fmla="*/ 1328470 h 1532"/>
                <a:gd name="T6" fmla="*/ 2150659 w 2473"/>
                <a:gd name="T7" fmla="*/ 1328470 h 1532"/>
                <a:gd name="T8" fmla="*/ 1075329 w 2473"/>
                <a:gd name="T9" fmla="*/ 0 h 15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73" h="1532">
                  <a:moveTo>
                    <a:pt x="1236" y="0"/>
                  </a:moveTo>
                  <a:lnTo>
                    <a:pt x="1236" y="0"/>
                  </a:lnTo>
                  <a:cubicBezTo>
                    <a:pt x="722" y="350"/>
                    <a:pt x="306" y="886"/>
                    <a:pt x="0" y="1531"/>
                  </a:cubicBezTo>
                  <a:cubicBezTo>
                    <a:pt x="2472" y="1531"/>
                    <a:pt x="2472" y="1531"/>
                    <a:pt x="2472" y="1531"/>
                  </a:cubicBezTo>
                  <a:cubicBezTo>
                    <a:pt x="2166" y="886"/>
                    <a:pt x="1750" y="350"/>
                    <a:pt x="1236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 noChangeArrowheads="1"/>
            </p:cNvSpPr>
            <p:nvPr/>
          </p:nvSpPr>
          <p:spPr bwMode="auto">
            <a:xfrm>
              <a:off x="12787633" y="3373777"/>
              <a:ext cx="1855744" cy="671533"/>
            </a:xfrm>
            <a:custGeom>
              <a:avLst/>
              <a:gdLst>
                <a:gd name="T0" fmla="*/ 11 w 2134"/>
                <a:gd name="T1" fmla="*/ 755 h 777"/>
                <a:gd name="T2" fmla="*/ 11 w 2134"/>
                <a:gd name="T3" fmla="*/ 776 h 777"/>
                <a:gd name="T4" fmla="*/ 131 w 2134"/>
                <a:gd name="T5" fmla="*/ 755 h 777"/>
                <a:gd name="T6" fmla="*/ 131 w 2134"/>
                <a:gd name="T7" fmla="*/ 776 h 777"/>
                <a:gd name="T8" fmla="*/ 241 w 2134"/>
                <a:gd name="T9" fmla="*/ 755 h 777"/>
                <a:gd name="T10" fmla="*/ 241 w 2134"/>
                <a:gd name="T11" fmla="*/ 776 h 777"/>
                <a:gd name="T12" fmla="*/ 361 w 2134"/>
                <a:gd name="T13" fmla="*/ 755 h 777"/>
                <a:gd name="T14" fmla="*/ 361 w 2134"/>
                <a:gd name="T15" fmla="*/ 776 h 777"/>
                <a:gd name="T16" fmla="*/ 470 w 2134"/>
                <a:gd name="T17" fmla="*/ 755 h 777"/>
                <a:gd name="T18" fmla="*/ 470 w 2134"/>
                <a:gd name="T19" fmla="*/ 776 h 777"/>
                <a:gd name="T20" fmla="*/ 591 w 2134"/>
                <a:gd name="T21" fmla="*/ 755 h 777"/>
                <a:gd name="T22" fmla="*/ 591 w 2134"/>
                <a:gd name="T23" fmla="*/ 776 h 777"/>
                <a:gd name="T24" fmla="*/ 700 w 2134"/>
                <a:gd name="T25" fmla="*/ 755 h 777"/>
                <a:gd name="T26" fmla="*/ 700 w 2134"/>
                <a:gd name="T27" fmla="*/ 776 h 777"/>
                <a:gd name="T28" fmla="*/ 820 w 2134"/>
                <a:gd name="T29" fmla="*/ 755 h 777"/>
                <a:gd name="T30" fmla="*/ 820 w 2134"/>
                <a:gd name="T31" fmla="*/ 776 h 777"/>
                <a:gd name="T32" fmla="*/ 930 w 2134"/>
                <a:gd name="T33" fmla="*/ 755 h 777"/>
                <a:gd name="T34" fmla="*/ 930 w 2134"/>
                <a:gd name="T35" fmla="*/ 776 h 777"/>
                <a:gd name="T36" fmla="*/ 1050 w 2134"/>
                <a:gd name="T37" fmla="*/ 755 h 777"/>
                <a:gd name="T38" fmla="*/ 1050 w 2134"/>
                <a:gd name="T39" fmla="*/ 776 h 777"/>
                <a:gd name="T40" fmla="*/ 1159 w 2134"/>
                <a:gd name="T41" fmla="*/ 755 h 777"/>
                <a:gd name="T42" fmla="*/ 1159 w 2134"/>
                <a:gd name="T43" fmla="*/ 776 h 777"/>
                <a:gd name="T44" fmla="*/ 1280 w 2134"/>
                <a:gd name="T45" fmla="*/ 755 h 777"/>
                <a:gd name="T46" fmla="*/ 1280 w 2134"/>
                <a:gd name="T47" fmla="*/ 776 h 777"/>
                <a:gd name="T48" fmla="*/ 1400 w 2134"/>
                <a:gd name="T49" fmla="*/ 755 h 777"/>
                <a:gd name="T50" fmla="*/ 1400 w 2134"/>
                <a:gd name="T51" fmla="*/ 776 h 777"/>
                <a:gd name="T52" fmla="*/ 1509 w 2134"/>
                <a:gd name="T53" fmla="*/ 755 h 777"/>
                <a:gd name="T54" fmla="*/ 1509 w 2134"/>
                <a:gd name="T55" fmla="*/ 776 h 777"/>
                <a:gd name="T56" fmla="*/ 1630 w 2134"/>
                <a:gd name="T57" fmla="*/ 755 h 777"/>
                <a:gd name="T58" fmla="*/ 1630 w 2134"/>
                <a:gd name="T59" fmla="*/ 776 h 777"/>
                <a:gd name="T60" fmla="*/ 1739 w 2134"/>
                <a:gd name="T61" fmla="*/ 755 h 777"/>
                <a:gd name="T62" fmla="*/ 1739 w 2134"/>
                <a:gd name="T63" fmla="*/ 776 h 777"/>
                <a:gd name="T64" fmla="*/ 1859 w 2134"/>
                <a:gd name="T65" fmla="*/ 755 h 777"/>
                <a:gd name="T66" fmla="*/ 1859 w 2134"/>
                <a:gd name="T67" fmla="*/ 776 h 777"/>
                <a:gd name="T68" fmla="*/ 1969 w 2134"/>
                <a:gd name="T69" fmla="*/ 755 h 777"/>
                <a:gd name="T70" fmla="*/ 1969 w 2134"/>
                <a:gd name="T71" fmla="*/ 776 h 777"/>
                <a:gd name="T72" fmla="*/ 2089 w 2134"/>
                <a:gd name="T73" fmla="*/ 755 h 777"/>
                <a:gd name="T74" fmla="*/ 2089 w 2134"/>
                <a:gd name="T75" fmla="*/ 776 h 777"/>
                <a:gd name="T76" fmla="*/ 1586 w 2134"/>
                <a:gd name="T77" fmla="*/ 33 h 777"/>
                <a:gd name="T78" fmla="*/ 1586 w 2134"/>
                <a:gd name="T79" fmla="*/ 0 h 777"/>
                <a:gd name="T80" fmla="*/ 1466 w 2134"/>
                <a:gd name="T81" fmla="*/ 33 h 777"/>
                <a:gd name="T82" fmla="*/ 1466 w 2134"/>
                <a:gd name="T83" fmla="*/ 0 h 777"/>
                <a:gd name="T84" fmla="*/ 1356 w 2134"/>
                <a:gd name="T85" fmla="*/ 33 h 777"/>
                <a:gd name="T86" fmla="*/ 1356 w 2134"/>
                <a:gd name="T87" fmla="*/ 0 h 777"/>
                <a:gd name="T88" fmla="*/ 1236 w 2134"/>
                <a:gd name="T89" fmla="*/ 33 h 777"/>
                <a:gd name="T90" fmla="*/ 1236 w 2134"/>
                <a:gd name="T91" fmla="*/ 0 h 777"/>
                <a:gd name="T92" fmla="*/ 1116 w 2134"/>
                <a:gd name="T93" fmla="*/ 33 h 777"/>
                <a:gd name="T94" fmla="*/ 1116 w 2134"/>
                <a:gd name="T95" fmla="*/ 0 h 777"/>
                <a:gd name="T96" fmla="*/ 1006 w 2134"/>
                <a:gd name="T97" fmla="*/ 33 h 777"/>
                <a:gd name="T98" fmla="*/ 1006 w 2134"/>
                <a:gd name="T99" fmla="*/ 0 h 777"/>
                <a:gd name="T100" fmla="*/ 886 w 2134"/>
                <a:gd name="T101" fmla="*/ 33 h 777"/>
                <a:gd name="T102" fmla="*/ 886 w 2134"/>
                <a:gd name="T103" fmla="*/ 0 h 777"/>
                <a:gd name="T104" fmla="*/ 776 w 2134"/>
                <a:gd name="T105" fmla="*/ 33 h 777"/>
                <a:gd name="T106" fmla="*/ 776 w 2134"/>
                <a:gd name="T107" fmla="*/ 0 h 777"/>
                <a:gd name="T108" fmla="*/ 656 w 2134"/>
                <a:gd name="T109" fmla="*/ 33 h 777"/>
                <a:gd name="T110" fmla="*/ 656 w 2134"/>
                <a:gd name="T111" fmla="*/ 0 h 777"/>
                <a:gd name="T112" fmla="*/ 547 w 2134"/>
                <a:gd name="T113" fmla="*/ 33 h 777"/>
                <a:gd name="T114" fmla="*/ 547 w 2134"/>
                <a:gd name="T115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34" h="777">
                  <a:moveTo>
                    <a:pt x="11" y="776"/>
                  </a:moveTo>
                  <a:lnTo>
                    <a:pt x="11" y="776"/>
                  </a:lnTo>
                  <a:cubicBezTo>
                    <a:pt x="0" y="776"/>
                    <a:pt x="0" y="776"/>
                    <a:pt x="0" y="765"/>
                  </a:cubicBezTo>
                  <a:cubicBezTo>
                    <a:pt x="0" y="755"/>
                    <a:pt x="0" y="755"/>
                    <a:pt x="11" y="755"/>
                  </a:cubicBezTo>
                  <a:cubicBezTo>
                    <a:pt x="44" y="755"/>
                    <a:pt x="44" y="755"/>
                    <a:pt x="44" y="755"/>
                  </a:cubicBezTo>
                  <a:cubicBezTo>
                    <a:pt x="44" y="755"/>
                    <a:pt x="55" y="755"/>
                    <a:pt x="55" y="765"/>
                  </a:cubicBezTo>
                  <a:cubicBezTo>
                    <a:pt x="55" y="776"/>
                    <a:pt x="44" y="776"/>
                    <a:pt x="44" y="776"/>
                  </a:cubicBezTo>
                  <a:cubicBezTo>
                    <a:pt x="11" y="776"/>
                    <a:pt x="11" y="776"/>
                    <a:pt x="11" y="776"/>
                  </a:cubicBezTo>
                  <a:close/>
                  <a:moveTo>
                    <a:pt x="131" y="776"/>
                  </a:moveTo>
                  <a:lnTo>
                    <a:pt x="131" y="776"/>
                  </a:lnTo>
                  <a:cubicBezTo>
                    <a:pt x="120" y="776"/>
                    <a:pt x="109" y="776"/>
                    <a:pt x="109" y="765"/>
                  </a:cubicBezTo>
                  <a:cubicBezTo>
                    <a:pt x="109" y="755"/>
                    <a:pt x="120" y="755"/>
                    <a:pt x="131" y="755"/>
                  </a:cubicBezTo>
                  <a:cubicBezTo>
                    <a:pt x="153" y="755"/>
                    <a:pt x="153" y="755"/>
                    <a:pt x="153" y="755"/>
                  </a:cubicBezTo>
                  <a:cubicBezTo>
                    <a:pt x="164" y="755"/>
                    <a:pt x="175" y="755"/>
                    <a:pt x="175" y="765"/>
                  </a:cubicBezTo>
                  <a:cubicBezTo>
                    <a:pt x="175" y="776"/>
                    <a:pt x="164" y="776"/>
                    <a:pt x="153" y="776"/>
                  </a:cubicBezTo>
                  <a:cubicBezTo>
                    <a:pt x="131" y="776"/>
                    <a:pt x="131" y="776"/>
                    <a:pt x="131" y="776"/>
                  </a:cubicBezTo>
                  <a:close/>
                  <a:moveTo>
                    <a:pt x="241" y="776"/>
                  </a:moveTo>
                  <a:lnTo>
                    <a:pt x="241" y="776"/>
                  </a:lnTo>
                  <a:cubicBezTo>
                    <a:pt x="230" y="776"/>
                    <a:pt x="230" y="776"/>
                    <a:pt x="230" y="765"/>
                  </a:cubicBezTo>
                  <a:cubicBezTo>
                    <a:pt x="230" y="755"/>
                    <a:pt x="230" y="755"/>
                    <a:pt x="241" y="755"/>
                  </a:cubicBezTo>
                  <a:cubicBezTo>
                    <a:pt x="273" y="755"/>
                    <a:pt x="273" y="755"/>
                    <a:pt x="273" y="755"/>
                  </a:cubicBezTo>
                  <a:cubicBezTo>
                    <a:pt x="273" y="755"/>
                    <a:pt x="284" y="755"/>
                    <a:pt x="284" y="765"/>
                  </a:cubicBezTo>
                  <a:cubicBezTo>
                    <a:pt x="284" y="776"/>
                    <a:pt x="273" y="776"/>
                    <a:pt x="273" y="776"/>
                  </a:cubicBezTo>
                  <a:cubicBezTo>
                    <a:pt x="241" y="776"/>
                    <a:pt x="241" y="776"/>
                    <a:pt x="241" y="776"/>
                  </a:cubicBezTo>
                  <a:close/>
                  <a:moveTo>
                    <a:pt x="361" y="776"/>
                  </a:moveTo>
                  <a:lnTo>
                    <a:pt x="361" y="776"/>
                  </a:lnTo>
                  <a:cubicBezTo>
                    <a:pt x="350" y="776"/>
                    <a:pt x="339" y="776"/>
                    <a:pt x="339" y="765"/>
                  </a:cubicBezTo>
                  <a:cubicBezTo>
                    <a:pt x="339" y="755"/>
                    <a:pt x="350" y="755"/>
                    <a:pt x="361" y="755"/>
                  </a:cubicBezTo>
                  <a:cubicBezTo>
                    <a:pt x="383" y="755"/>
                    <a:pt x="383" y="755"/>
                    <a:pt x="383" y="755"/>
                  </a:cubicBezTo>
                  <a:cubicBezTo>
                    <a:pt x="394" y="755"/>
                    <a:pt x="405" y="755"/>
                    <a:pt x="405" y="765"/>
                  </a:cubicBezTo>
                  <a:cubicBezTo>
                    <a:pt x="405" y="776"/>
                    <a:pt x="394" y="776"/>
                    <a:pt x="383" y="776"/>
                  </a:cubicBezTo>
                  <a:cubicBezTo>
                    <a:pt x="361" y="776"/>
                    <a:pt x="361" y="776"/>
                    <a:pt x="361" y="776"/>
                  </a:cubicBezTo>
                  <a:close/>
                  <a:moveTo>
                    <a:pt x="470" y="776"/>
                  </a:moveTo>
                  <a:lnTo>
                    <a:pt x="470" y="776"/>
                  </a:lnTo>
                  <a:cubicBezTo>
                    <a:pt x="459" y="776"/>
                    <a:pt x="459" y="776"/>
                    <a:pt x="459" y="765"/>
                  </a:cubicBezTo>
                  <a:cubicBezTo>
                    <a:pt x="459" y="755"/>
                    <a:pt x="459" y="755"/>
                    <a:pt x="470" y="755"/>
                  </a:cubicBezTo>
                  <a:cubicBezTo>
                    <a:pt x="503" y="755"/>
                    <a:pt x="503" y="755"/>
                    <a:pt x="503" y="755"/>
                  </a:cubicBezTo>
                  <a:cubicBezTo>
                    <a:pt x="514" y="755"/>
                    <a:pt x="514" y="755"/>
                    <a:pt x="514" y="765"/>
                  </a:cubicBezTo>
                  <a:cubicBezTo>
                    <a:pt x="514" y="776"/>
                    <a:pt x="514" y="776"/>
                    <a:pt x="503" y="776"/>
                  </a:cubicBezTo>
                  <a:cubicBezTo>
                    <a:pt x="470" y="776"/>
                    <a:pt x="470" y="776"/>
                    <a:pt x="470" y="776"/>
                  </a:cubicBezTo>
                  <a:close/>
                  <a:moveTo>
                    <a:pt x="591" y="776"/>
                  </a:moveTo>
                  <a:lnTo>
                    <a:pt x="591" y="776"/>
                  </a:lnTo>
                  <a:cubicBezTo>
                    <a:pt x="580" y="776"/>
                    <a:pt x="569" y="776"/>
                    <a:pt x="569" y="765"/>
                  </a:cubicBezTo>
                  <a:cubicBezTo>
                    <a:pt x="569" y="755"/>
                    <a:pt x="580" y="755"/>
                    <a:pt x="591" y="755"/>
                  </a:cubicBezTo>
                  <a:cubicBezTo>
                    <a:pt x="613" y="755"/>
                    <a:pt x="613" y="755"/>
                    <a:pt x="613" y="755"/>
                  </a:cubicBezTo>
                  <a:cubicBezTo>
                    <a:pt x="623" y="755"/>
                    <a:pt x="634" y="755"/>
                    <a:pt x="634" y="765"/>
                  </a:cubicBezTo>
                  <a:cubicBezTo>
                    <a:pt x="634" y="776"/>
                    <a:pt x="623" y="776"/>
                    <a:pt x="613" y="776"/>
                  </a:cubicBezTo>
                  <a:cubicBezTo>
                    <a:pt x="591" y="776"/>
                    <a:pt x="591" y="776"/>
                    <a:pt x="591" y="776"/>
                  </a:cubicBezTo>
                  <a:close/>
                  <a:moveTo>
                    <a:pt x="700" y="776"/>
                  </a:moveTo>
                  <a:lnTo>
                    <a:pt x="700" y="776"/>
                  </a:lnTo>
                  <a:cubicBezTo>
                    <a:pt x="700" y="776"/>
                    <a:pt x="689" y="776"/>
                    <a:pt x="689" y="765"/>
                  </a:cubicBezTo>
                  <a:cubicBezTo>
                    <a:pt x="689" y="755"/>
                    <a:pt x="700" y="755"/>
                    <a:pt x="700" y="755"/>
                  </a:cubicBezTo>
                  <a:cubicBezTo>
                    <a:pt x="733" y="755"/>
                    <a:pt x="733" y="755"/>
                    <a:pt x="733" y="755"/>
                  </a:cubicBezTo>
                  <a:cubicBezTo>
                    <a:pt x="744" y="755"/>
                    <a:pt x="744" y="755"/>
                    <a:pt x="744" y="765"/>
                  </a:cubicBezTo>
                  <a:cubicBezTo>
                    <a:pt x="744" y="776"/>
                    <a:pt x="744" y="776"/>
                    <a:pt x="733" y="776"/>
                  </a:cubicBezTo>
                  <a:cubicBezTo>
                    <a:pt x="700" y="776"/>
                    <a:pt x="700" y="776"/>
                    <a:pt x="700" y="776"/>
                  </a:cubicBezTo>
                  <a:close/>
                  <a:moveTo>
                    <a:pt x="820" y="776"/>
                  </a:moveTo>
                  <a:lnTo>
                    <a:pt x="820" y="776"/>
                  </a:lnTo>
                  <a:cubicBezTo>
                    <a:pt x="809" y="776"/>
                    <a:pt x="809" y="776"/>
                    <a:pt x="809" y="765"/>
                  </a:cubicBezTo>
                  <a:cubicBezTo>
                    <a:pt x="809" y="755"/>
                    <a:pt x="809" y="755"/>
                    <a:pt x="820" y="755"/>
                  </a:cubicBezTo>
                  <a:cubicBezTo>
                    <a:pt x="842" y="755"/>
                    <a:pt x="842" y="755"/>
                    <a:pt x="842" y="755"/>
                  </a:cubicBezTo>
                  <a:cubicBezTo>
                    <a:pt x="853" y="755"/>
                    <a:pt x="864" y="755"/>
                    <a:pt x="864" y="765"/>
                  </a:cubicBezTo>
                  <a:cubicBezTo>
                    <a:pt x="864" y="776"/>
                    <a:pt x="853" y="776"/>
                    <a:pt x="842" y="776"/>
                  </a:cubicBezTo>
                  <a:cubicBezTo>
                    <a:pt x="820" y="776"/>
                    <a:pt x="820" y="776"/>
                    <a:pt x="820" y="776"/>
                  </a:cubicBezTo>
                  <a:close/>
                  <a:moveTo>
                    <a:pt x="930" y="776"/>
                  </a:moveTo>
                  <a:lnTo>
                    <a:pt x="930" y="776"/>
                  </a:lnTo>
                  <a:cubicBezTo>
                    <a:pt x="930" y="776"/>
                    <a:pt x="919" y="776"/>
                    <a:pt x="919" y="765"/>
                  </a:cubicBezTo>
                  <a:cubicBezTo>
                    <a:pt x="919" y="755"/>
                    <a:pt x="930" y="755"/>
                    <a:pt x="930" y="755"/>
                  </a:cubicBezTo>
                  <a:cubicBezTo>
                    <a:pt x="963" y="755"/>
                    <a:pt x="963" y="755"/>
                    <a:pt x="963" y="755"/>
                  </a:cubicBezTo>
                  <a:cubicBezTo>
                    <a:pt x="973" y="755"/>
                    <a:pt x="973" y="755"/>
                    <a:pt x="973" y="765"/>
                  </a:cubicBezTo>
                  <a:cubicBezTo>
                    <a:pt x="973" y="776"/>
                    <a:pt x="973" y="776"/>
                    <a:pt x="963" y="776"/>
                  </a:cubicBezTo>
                  <a:cubicBezTo>
                    <a:pt x="930" y="776"/>
                    <a:pt x="930" y="776"/>
                    <a:pt x="930" y="776"/>
                  </a:cubicBezTo>
                  <a:close/>
                  <a:moveTo>
                    <a:pt x="1050" y="776"/>
                  </a:moveTo>
                  <a:lnTo>
                    <a:pt x="1050" y="776"/>
                  </a:lnTo>
                  <a:cubicBezTo>
                    <a:pt x="1039" y="776"/>
                    <a:pt x="1039" y="776"/>
                    <a:pt x="1039" y="765"/>
                  </a:cubicBezTo>
                  <a:cubicBezTo>
                    <a:pt x="1039" y="755"/>
                    <a:pt x="1039" y="755"/>
                    <a:pt x="1050" y="755"/>
                  </a:cubicBezTo>
                  <a:cubicBezTo>
                    <a:pt x="1083" y="755"/>
                    <a:pt x="1083" y="755"/>
                    <a:pt x="1083" y="755"/>
                  </a:cubicBezTo>
                  <a:cubicBezTo>
                    <a:pt x="1083" y="755"/>
                    <a:pt x="1094" y="755"/>
                    <a:pt x="1094" y="765"/>
                  </a:cubicBezTo>
                  <a:cubicBezTo>
                    <a:pt x="1094" y="776"/>
                    <a:pt x="1083" y="776"/>
                    <a:pt x="1083" y="776"/>
                  </a:cubicBezTo>
                  <a:cubicBezTo>
                    <a:pt x="1050" y="776"/>
                    <a:pt x="1050" y="776"/>
                    <a:pt x="1050" y="776"/>
                  </a:cubicBezTo>
                  <a:close/>
                  <a:moveTo>
                    <a:pt x="1159" y="776"/>
                  </a:moveTo>
                  <a:lnTo>
                    <a:pt x="1159" y="776"/>
                  </a:lnTo>
                  <a:cubicBezTo>
                    <a:pt x="1159" y="776"/>
                    <a:pt x="1148" y="776"/>
                    <a:pt x="1148" y="765"/>
                  </a:cubicBezTo>
                  <a:cubicBezTo>
                    <a:pt x="1148" y="755"/>
                    <a:pt x="1159" y="755"/>
                    <a:pt x="1159" y="755"/>
                  </a:cubicBezTo>
                  <a:cubicBezTo>
                    <a:pt x="1192" y="755"/>
                    <a:pt x="1192" y="755"/>
                    <a:pt x="1192" y="755"/>
                  </a:cubicBezTo>
                  <a:cubicBezTo>
                    <a:pt x="1203" y="755"/>
                    <a:pt x="1203" y="755"/>
                    <a:pt x="1203" y="765"/>
                  </a:cubicBezTo>
                  <a:cubicBezTo>
                    <a:pt x="1203" y="776"/>
                    <a:pt x="1203" y="776"/>
                    <a:pt x="1192" y="776"/>
                  </a:cubicBezTo>
                  <a:cubicBezTo>
                    <a:pt x="1159" y="776"/>
                    <a:pt x="1159" y="776"/>
                    <a:pt x="1159" y="776"/>
                  </a:cubicBezTo>
                  <a:close/>
                  <a:moveTo>
                    <a:pt x="1280" y="776"/>
                  </a:moveTo>
                  <a:lnTo>
                    <a:pt x="1280" y="776"/>
                  </a:lnTo>
                  <a:cubicBezTo>
                    <a:pt x="1269" y="776"/>
                    <a:pt x="1269" y="776"/>
                    <a:pt x="1269" y="765"/>
                  </a:cubicBezTo>
                  <a:cubicBezTo>
                    <a:pt x="1269" y="755"/>
                    <a:pt x="1269" y="755"/>
                    <a:pt x="1280" y="755"/>
                  </a:cubicBezTo>
                  <a:cubicBezTo>
                    <a:pt x="1313" y="755"/>
                    <a:pt x="1313" y="755"/>
                    <a:pt x="1313" y="755"/>
                  </a:cubicBezTo>
                  <a:cubicBezTo>
                    <a:pt x="1313" y="755"/>
                    <a:pt x="1323" y="755"/>
                    <a:pt x="1323" y="765"/>
                  </a:cubicBezTo>
                  <a:cubicBezTo>
                    <a:pt x="1323" y="776"/>
                    <a:pt x="1313" y="776"/>
                    <a:pt x="1313" y="776"/>
                  </a:cubicBezTo>
                  <a:cubicBezTo>
                    <a:pt x="1280" y="776"/>
                    <a:pt x="1280" y="776"/>
                    <a:pt x="1280" y="776"/>
                  </a:cubicBezTo>
                  <a:close/>
                  <a:moveTo>
                    <a:pt x="1400" y="776"/>
                  </a:moveTo>
                  <a:lnTo>
                    <a:pt x="1400" y="776"/>
                  </a:lnTo>
                  <a:cubicBezTo>
                    <a:pt x="1389" y="776"/>
                    <a:pt x="1378" y="776"/>
                    <a:pt x="1378" y="765"/>
                  </a:cubicBezTo>
                  <a:cubicBezTo>
                    <a:pt x="1378" y="755"/>
                    <a:pt x="1389" y="755"/>
                    <a:pt x="1400" y="755"/>
                  </a:cubicBezTo>
                  <a:cubicBezTo>
                    <a:pt x="1422" y="755"/>
                    <a:pt x="1422" y="755"/>
                    <a:pt x="1422" y="755"/>
                  </a:cubicBezTo>
                  <a:cubicBezTo>
                    <a:pt x="1433" y="755"/>
                    <a:pt x="1444" y="755"/>
                    <a:pt x="1444" y="765"/>
                  </a:cubicBezTo>
                  <a:cubicBezTo>
                    <a:pt x="1444" y="776"/>
                    <a:pt x="1433" y="776"/>
                    <a:pt x="1422" y="776"/>
                  </a:cubicBezTo>
                  <a:cubicBezTo>
                    <a:pt x="1400" y="776"/>
                    <a:pt x="1400" y="776"/>
                    <a:pt x="1400" y="776"/>
                  </a:cubicBezTo>
                  <a:close/>
                  <a:moveTo>
                    <a:pt x="1509" y="776"/>
                  </a:moveTo>
                  <a:lnTo>
                    <a:pt x="1509" y="776"/>
                  </a:lnTo>
                  <a:cubicBezTo>
                    <a:pt x="1498" y="776"/>
                    <a:pt x="1498" y="776"/>
                    <a:pt x="1498" y="765"/>
                  </a:cubicBezTo>
                  <a:cubicBezTo>
                    <a:pt x="1498" y="755"/>
                    <a:pt x="1498" y="755"/>
                    <a:pt x="1509" y="755"/>
                  </a:cubicBezTo>
                  <a:cubicBezTo>
                    <a:pt x="1542" y="755"/>
                    <a:pt x="1542" y="755"/>
                    <a:pt x="1542" y="755"/>
                  </a:cubicBezTo>
                  <a:cubicBezTo>
                    <a:pt x="1542" y="755"/>
                    <a:pt x="1553" y="755"/>
                    <a:pt x="1553" y="765"/>
                  </a:cubicBezTo>
                  <a:cubicBezTo>
                    <a:pt x="1553" y="776"/>
                    <a:pt x="1542" y="776"/>
                    <a:pt x="1542" y="776"/>
                  </a:cubicBezTo>
                  <a:cubicBezTo>
                    <a:pt x="1509" y="776"/>
                    <a:pt x="1509" y="776"/>
                    <a:pt x="1509" y="776"/>
                  </a:cubicBezTo>
                  <a:close/>
                  <a:moveTo>
                    <a:pt x="1630" y="776"/>
                  </a:moveTo>
                  <a:lnTo>
                    <a:pt x="1630" y="776"/>
                  </a:lnTo>
                  <a:cubicBezTo>
                    <a:pt x="1619" y="776"/>
                    <a:pt x="1608" y="776"/>
                    <a:pt x="1608" y="765"/>
                  </a:cubicBezTo>
                  <a:cubicBezTo>
                    <a:pt x="1608" y="755"/>
                    <a:pt x="1619" y="755"/>
                    <a:pt x="1630" y="755"/>
                  </a:cubicBezTo>
                  <a:cubicBezTo>
                    <a:pt x="1651" y="755"/>
                    <a:pt x="1651" y="755"/>
                    <a:pt x="1651" y="755"/>
                  </a:cubicBezTo>
                  <a:cubicBezTo>
                    <a:pt x="1663" y="755"/>
                    <a:pt x="1673" y="755"/>
                    <a:pt x="1673" y="765"/>
                  </a:cubicBezTo>
                  <a:cubicBezTo>
                    <a:pt x="1673" y="776"/>
                    <a:pt x="1663" y="776"/>
                    <a:pt x="1651" y="776"/>
                  </a:cubicBezTo>
                  <a:cubicBezTo>
                    <a:pt x="1630" y="776"/>
                    <a:pt x="1630" y="776"/>
                    <a:pt x="1630" y="776"/>
                  </a:cubicBezTo>
                  <a:close/>
                  <a:moveTo>
                    <a:pt x="1739" y="776"/>
                  </a:moveTo>
                  <a:lnTo>
                    <a:pt x="1739" y="776"/>
                  </a:lnTo>
                  <a:cubicBezTo>
                    <a:pt x="1728" y="776"/>
                    <a:pt x="1728" y="776"/>
                    <a:pt x="1728" y="765"/>
                  </a:cubicBezTo>
                  <a:cubicBezTo>
                    <a:pt x="1728" y="755"/>
                    <a:pt x="1728" y="755"/>
                    <a:pt x="1739" y="755"/>
                  </a:cubicBezTo>
                  <a:cubicBezTo>
                    <a:pt x="1772" y="755"/>
                    <a:pt x="1772" y="755"/>
                    <a:pt x="1772" y="755"/>
                  </a:cubicBezTo>
                  <a:cubicBezTo>
                    <a:pt x="1783" y="755"/>
                    <a:pt x="1783" y="755"/>
                    <a:pt x="1783" y="765"/>
                  </a:cubicBezTo>
                  <a:cubicBezTo>
                    <a:pt x="1783" y="776"/>
                    <a:pt x="1783" y="776"/>
                    <a:pt x="1772" y="776"/>
                  </a:cubicBezTo>
                  <a:cubicBezTo>
                    <a:pt x="1739" y="776"/>
                    <a:pt x="1739" y="776"/>
                    <a:pt x="1739" y="776"/>
                  </a:cubicBezTo>
                  <a:close/>
                  <a:moveTo>
                    <a:pt x="1859" y="776"/>
                  </a:moveTo>
                  <a:lnTo>
                    <a:pt x="1859" y="776"/>
                  </a:lnTo>
                  <a:cubicBezTo>
                    <a:pt x="1848" y="776"/>
                    <a:pt x="1838" y="776"/>
                    <a:pt x="1838" y="765"/>
                  </a:cubicBezTo>
                  <a:cubicBezTo>
                    <a:pt x="1838" y="755"/>
                    <a:pt x="1848" y="755"/>
                    <a:pt x="1859" y="755"/>
                  </a:cubicBezTo>
                  <a:cubicBezTo>
                    <a:pt x="1881" y="755"/>
                    <a:pt x="1881" y="755"/>
                    <a:pt x="1881" y="755"/>
                  </a:cubicBezTo>
                  <a:cubicBezTo>
                    <a:pt x="1892" y="755"/>
                    <a:pt x="1903" y="755"/>
                    <a:pt x="1903" y="765"/>
                  </a:cubicBezTo>
                  <a:cubicBezTo>
                    <a:pt x="1903" y="776"/>
                    <a:pt x="1892" y="776"/>
                    <a:pt x="1881" y="776"/>
                  </a:cubicBezTo>
                  <a:cubicBezTo>
                    <a:pt x="1859" y="776"/>
                    <a:pt x="1859" y="776"/>
                    <a:pt x="1859" y="776"/>
                  </a:cubicBezTo>
                  <a:close/>
                  <a:moveTo>
                    <a:pt x="1969" y="776"/>
                  </a:moveTo>
                  <a:lnTo>
                    <a:pt x="1969" y="776"/>
                  </a:lnTo>
                  <a:cubicBezTo>
                    <a:pt x="1969" y="776"/>
                    <a:pt x="1958" y="776"/>
                    <a:pt x="1958" y="765"/>
                  </a:cubicBezTo>
                  <a:cubicBezTo>
                    <a:pt x="1958" y="755"/>
                    <a:pt x="1969" y="755"/>
                    <a:pt x="1969" y="755"/>
                  </a:cubicBezTo>
                  <a:cubicBezTo>
                    <a:pt x="2001" y="755"/>
                    <a:pt x="2001" y="755"/>
                    <a:pt x="2001" y="755"/>
                  </a:cubicBezTo>
                  <a:cubicBezTo>
                    <a:pt x="2013" y="755"/>
                    <a:pt x="2013" y="755"/>
                    <a:pt x="2013" y="765"/>
                  </a:cubicBezTo>
                  <a:cubicBezTo>
                    <a:pt x="2013" y="776"/>
                    <a:pt x="2013" y="776"/>
                    <a:pt x="2001" y="776"/>
                  </a:cubicBezTo>
                  <a:cubicBezTo>
                    <a:pt x="1969" y="776"/>
                    <a:pt x="1969" y="776"/>
                    <a:pt x="1969" y="776"/>
                  </a:cubicBezTo>
                  <a:close/>
                  <a:moveTo>
                    <a:pt x="2089" y="776"/>
                  </a:moveTo>
                  <a:lnTo>
                    <a:pt x="2089" y="776"/>
                  </a:lnTo>
                  <a:cubicBezTo>
                    <a:pt x="2078" y="776"/>
                    <a:pt x="2078" y="776"/>
                    <a:pt x="2078" y="765"/>
                  </a:cubicBezTo>
                  <a:cubicBezTo>
                    <a:pt x="2078" y="755"/>
                    <a:pt x="2078" y="755"/>
                    <a:pt x="2089" y="755"/>
                  </a:cubicBezTo>
                  <a:cubicBezTo>
                    <a:pt x="2122" y="755"/>
                    <a:pt x="2122" y="755"/>
                    <a:pt x="2122" y="755"/>
                  </a:cubicBezTo>
                  <a:cubicBezTo>
                    <a:pt x="2122" y="755"/>
                    <a:pt x="2133" y="755"/>
                    <a:pt x="2133" y="765"/>
                  </a:cubicBezTo>
                  <a:cubicBezTo>
                    <a:pt x="2133" y="776"/>
                    <a:pt x="2122" y="776"/>
                    <a:pt x="2122" y="776"/>
                  </a:cubicBezTo>
                  <a:cubicBezTo>
                    <a:pt x="2089" y="776"/>
                    <a:pt x="2089" y="776"/>
                    <a:pt x="2089" y="776"/>
                  </a:cubicBezTo>
                  <a:close/>
                  <a:moveTo>
                    <a:pt x="1586" y="0"/>
                  </a:moveTo>
                  <a:lnTo>
                    <a:pt x="1586" y="0"/>
                  </a:lnTo>
                  <a:lnTo>
                    <a:pt x="1597" y="11"/>
                  </a:lnTo>
                  <a:cubicBezTo>
                    <a:pt x="1597" y="22"/>
                    <a:pt x="1586" y="33"/>
                    <a:pt x="1586" y="33"/>
                  </a:cubicBezTo>
                  <a:cubicBezTo>
                    <a:pt x="1553" y="33"/>
                    <a:pt x="1553" y="33"/>
                    <a:pt x="1553" y="33"/>
                  </a:cubicBezTo>
                  <a:cubicBezTo>
                    <a:pt x="1542" y="33"/>
                    <a:pt x="1542" y="22"/>
                    <a:pt x="1542" y="11"/>
                  </a:cubicBezTo>
                  <a:cubicBezTo>
                    <a:pt x="1542" y="11"/>
                    <a:pt x="1542" y="0"/>
                    <a:pt x="1553" y="0"/>
                  </a:cubicBezTo>
                  <a:cubicBezTo>
                    <a:pt x="1586" y="0"/>
                    <a:pt x="1586" y="0"/>
                    <a:pt x="1586" y="0"/>
                  </a:cubicBezTo>
                  <a:close/>
                  <a:moveTo>
                    <a:pt x="1466" y="0"/>
                  </a:moveTo>
                  <a:lnTo>
                    <a:pt x="1466" y="0"/>
                  </a:lnTo>
                  <a:cubicBezTo>
                    <a:pt x="1476" y="0"/>
                    <a:pt x="1476" y="11"/>
                    <a:pt x="1476" y="11"/>
                  </a:cubicBezTo>
                  <a:cubicBezTo>
                    <a:pt x="1476" y="22"/>
                    <a:pt x="1476" y="33"/>
                    <a:pt x="1466" y="33"/>
                  </a:cubicBezTo>
                  <a:cubicBezTo>
                    <a:pt x="1433" y="33"/>
                    <a:pt x="1433" y="33"/>
                    <a:pt x="1433" y="33"/>
                  </a:cubicBezTo>
                  <a:cubicBezTo>
                    <a:pt x="1433" y="33"/>
                    <a:pt x="1422" y="22"/>
                    <a:pt x="1422" y="11"/>
                  </a:cubicBezTo>
                  <a:lnTo>
                    <a:pt x="1433" y="0"/>
                  </a:lnTo>
                  <a:cubicBezTo>
                    <a:pt x="1466" y="0"/>
                    <a:pt x="1466" y="0"/>
                    <a:pt x="1466" y="0"/>
                  </a:cubicBezTo>
                  <a:close/>
                  <a:moveTo>
                    <a:pt x="1356" y="0"/>
                  </a:moveTo>
                  <a:lnTo>
                    <a:pt x="1356" y="0"/>
                  </a:lnTo>
                  <a:lnTo>
                    <a:pt x="1367" y="11"/>
                  </a:lnTo>
                  <a:cubicBezTo>
                    <a:pt x="1367" y="22"/>
                    <a:pt x="1356" y="33"/>
                    <a:pt x="1356" y="33"/>
                  </a:cubicBezTo>
                  <a:cubicBezTo>
                    <a:pt x="1323" y="33"/>
                    <a:pt x="1323" y="33"/>
                    <a:pt x="1323" y="33"/>
                  </a:cubicBezTo>
                  <a:cubicBezTo>
                    <a:pt x="1313" y="33"/>
                    <a:pt x="1313" y="22"/>
                    <a:pt x="1313" y="11"/>
                  </a:cubicBezTo>
                  <a:cubicBezTo>
                    <a:pt x="1313" y="11"/>
                    <a:pt x="1313" y="0"/>
                    <a:pt x="1323" y="0"/>
                  </a:cubicBezTo>
                  <a:cubicBezTo>
                    <a:pt x="1356" y="0"/>
                    <a:pt x="1356" y="0"/>
                    <a:pt x="1356" y="0"/>
                  </a:cubicBezTo>
                  <a:close/>
                  <a:moveTo>
                    <a:pt x="1236" y="0"/>
                  </a:moveTo>
                  <a:lnTo>
                    <a:pt x="1236" y="0"/>
                  </a:lnTo>
                  <a:cubicBezTo>
                    <a:pt x="1247" y="0"/>
                    <a:pt x="1247" y="11"/>
                    <a:pt x="1247" y="11"/>
                  </a:cubicBezTo>
                  <a:cubicBezTo>
                    <a:pt x="1247" y="22"/>
                    <a:pt x="1247" y="33"/>
                    <a:pt x="1236" y="33"/>
                  </a:cubicBezTo>
                  <a:cubicBezTo>
                    <a:pt x="1203" y="33"/>
                    <a:pt x="1203" y="33"/>
                    <a:pt x="1203" y="33"/>
                  </a:cubicBezTo>
                  <a:cubicBezTo>
                    <a:pt x="1203" y="33"/>
                    <a:pt x="1192" y="22"/>
                    <a:pt x="1192" y="11"/>
                  </a:cubicBezTo>
                  <a:lnTo>
                    <a:pt x="1203" y="0"/>
                  </a:lnTo>
                  <a:cubicBezTo>
                    <a:pt x="1236" y="0"/>
                    <a:pt x="1236" y="0"/>
                    <a:pt x="1236" y="0"/>
                  </a:cubicBezTo>
                  <a:close/>
                  <a:moveTo>
                    <a:pt x="1116" y="0"/>
                  </a:moveTo>
                  <a:lnTo>
                    <a:pt x="1116" y="0"/>
                  </a:lnTo>
                  <a:cubicBezTo>
                    <a:pt x="1126" y="0"/>
                    <a:pt x="1138" y="11"/>
                    <a:pt x="1138" y="11"/>
                  </a:cubicBezTo>
                  <a:cubicBezTo>
                    <a:pt x="1138" y="22"/>
                    <a:pt x="1126" y="33"/>
                    <a:pt x="1116" y="33"/>
                  </a:cubicBezTo>
                  <a:cubicBezTo>
                    <a:pt x="1094" y="33"/>
                    <a:pt x="1094" y="33"/>
                    <a:pt x="1094" y="33"/>
                  </a:cubicBezTo>
                  <a:cubicBezTo>
                    <a:pt x="1083" y="33"/>
                    <a:pt x="1083" y="22"/>
                    <a:pt x="1083" y="11"/>
                  </a:cubicBezTo>
                  <a:cubicBezTo>
                    <a:pt x="1083" y="11"/>
                    <a:pt x="1083" y="0"/>
                    <a:pt x="1094" y="0"/>
                  </a:cubicBezTo>
                  <a:cubicBezTo>
                    <a:pt x="1116" y="0"/>
                    <a:pt x="1116" y="0"/>
                    <a:pt x="1116" y="0"/>
                  </a:cubicBezTo>
                  <a:close/>
                  <a:moveTo>
                    <a:pt x="1006" y="0"/>
                  </a:moveTo>
                  <a:lnTo>
                    <a:pt x="1006" y="0"/>
                  </a:lnTo>
                  <a:cubicBezTo>
                    <a:pt x="1017" y="0"/>
                    <a:pt x="1017" y="11"/>
                    <a:pt x="1017" y="11"/>
                  </a:cubicBezTo>
                  <a:cubicBezTo>
                    <a:pt x="1017" y="22"/>
                    <a:pt x="1017" y="33"/>
                    <a:pt x="1006" y="33"/>
                  </a:cubicBezTo>
                  <a:cubicBezTo>
                    <a:pt x="973" y="33"/>
                    <a:pt x="973" y="33"/>
                    <a:pt x="973" y="33"/>
                  </a:cubicBezTo>
                  <a:cubicBezTo>
                    <a:pt x="973" y="33"/>
                    <a:pt x="963" y="22"/>
                    <a:pt x="963" y="11"/>
                  </a:cubicBezTo>
                  <a:lnTo>
                    <a:pt x="973" y="0"/>
                  </a:lnTo>
                  <a:cubicBezTo>
                    <a:pt x="1006" y="0"/>
                    <a:pt x="1006" y="0"/>
                    <a:pt x="1006" y="0"/>
                  </a:cubicBezTo>
                  <a:close/>
                  <a:moveTo>
                    <a:pt x="886" y="0"/>
                  </a:moveTo>
                  <a:lnTo>
                    <a:pt x="886" y="0"/>
                  </a:lnTo>
                  <a:cubicBezTo>
                    <a:pt x="897" y="0"/>
                    <a:pt x="908" y="11"/>
                    <a:pt x="908" y="11"/>
                  </a:cubicBezTo>
                  <a:cubicBezTo>
                    <a:pt x="908" y="22"/>
                    <a:pt x="897" y="33"/>
                    <a:pt x="886" y="33"/>
                  </a:cubicBezTo>
                  <a:cubicBezTo>
                    <a:pt x="864" y="33"/>
                    <a:pt x="864" y="33"/>
                    <a:pt x="864" y="33"/>
                  </a:cubicBezTo>
                  <a:cubicBezTo>
                    <a:pt x="853" y="33"/>
                    <a:pt x="842" y="22"/>
                    <a:pt x="842" y="11"/>
                  </a:cubicBezTo>
                  <a:cubicBezTo>
                    <a:pt x="842" y="11"/>
                    <a:pt x="853" y="0"/>
                    <a:pt x="864" y="0"/>
                  </a:cubicBezTo>
                  <a:cubicBezTo>
                    <a:pt x="886" y="0"/>
                    <a:pt x="886" y="0"/>
                    <a:pt x="886" y="0"/>
                  </a:cubicBezTo>
                  <a:close/>
                  <a:moveTo>
                    <a:pt x="776" y="0"/>
                  </a:moveTo>
                  <a:lnTo>
                    <a:pt x="776" y="0"/>
                  </a:lnTo>
                  <a:cubicBezTo>
                    <a:pt x="788" y="0"/>
                    <a:pt x="788" y="11"/>
                    <a:pt x="788" y="11"/>
                  </a:cubicBezTo>
                  <a:cubicBezTo>
                    <a:pt x="788" y="22"/>
                    <a:pt x="788" y="33"/>
                    <a:pt x="776" y="33"/>
                  </a:cubicBezTo>
                  <a:cubicBezTo>
                    <a:pt x="744" y="33"/>
                    <a:pt x="744" y="33"/>
                    <a:pt x="744" y="33"/>
                  </a:cubicBezTo>
                  <a:cubicBezTo>
                    <a:pt x="733" y="33"/>
                    <a:pt x="733" y="22"/>
                    <a:pt x="733" y="11"/>
                  </a:cubicBezTo>
                  <a:cubicBezTo>
                    <a:pt x="733" y="11"/>
                    <a:pt x="733" y="0"/>
                    <a:pt x="744" y="0"/>
                  </a:cubicBezTo>
                  <a:cubicBezTo>
                    <a:pt x="776" y="0"/>
                    <a:pt x="776" y="0"/>
                    <a:pt x="776" y="0"/>
                  </a:cubicBezTo>
                  <a:close/>
                  <a:moveTo>
                    <a:pt x="656" y="0"/>
                  </a:moveTo>
                  <a:lnTo>
                    <a:pt x="656" y="0"/>
                  </a:lnTo>
                  <a:cubicBezTo>
                    <a:pt x="667" y="0"/>
                    <a:pt x="678" y="11"/>
                    <a:pt x="678" y="11"/>
                  </a:cubicBezTo>
                  <a:cubicBezTo>
                    <a:pt x="678" y="22"/>
                    <a:pt x="667" y="33"/>
                    <a:pt x="656" y="33"/>
                  </a:cubicBezTo>
                  <a:cubicBezTo>
                    <a:pt x="634" y="33"/>
                    <a:pt x="634" y="33"/>
                    <a:pt x="634" y="33"/>
                  </a:cubicBezTo>
                  <a:cubicBezTo>
                    <a:pt x="623" y="33"/>
                    <a:pt x="613" y="22"/>
                    <a:pt x="613" y="11"/>
                  </a:cubicBezTo>
                  <a:cubicBezTo>
                    <a:pt x="613" y="11"/>
                    <a:pt x="623" y="0"/>
                    <a:pt x="634" y="0"/>
                  </a:cubicBezTo>
                  <a:cubicBezTo>
                    <a:pt x="656" y="0"/>
                    <a:pt x="656" y="0"/>
                    <a:pt x="656" y="0"/>
                  </a:cubicBezTo>
                  <a:close/>
                  <a:moveTo>
                    <a:pt x="547" y="0"/>
                  </a:moveTo>
                  <a:lnTo>
                    <a:pt x="547" y="0"/>
                  </a:lnTo>
                  <a:lnTo>
                    <a:pt x="558" y="11"/>
                  </a:lnTo>
                  <a:cubicBezTo>
                    <a:pt x="558" y="22"/>
                    <a:pt x="547" y="33"/>
                    <a:pt x="547" y="33"/>
                  </a:cubicBezTo>
                  <a:cubicBezTo>
                    <a:pt x="514" y="33"/>
                    <a:pt x="514" y="33"/>
                    <a:pt x="514" y="33"/>
                  </a:cubicBezTo>
                  <a:cubicBezTo>
                    <a:pt x="503" y="33"/>
                    <a:pt x="503" y="22"/>
                    <a:pt x="503" y="11"/>
                  </a:cubicBezTo>
                  <a:cubicBezTo>
                    <a:pt x="503" y="11"/>
                    <a:pt x="503" y="0"/>
                    <a:pt x="514" y="0"/>
                  </a:cubicBezTo>
                  <a:lnTo>
                    <a:pt x="547" y="0"/>
                  </a:lnTo>
                  <a:close/>
                </a:path>
              </a:pathLst>
            </a:custGeom>
            <a:solidFill>
              <a:srgbClr val="5D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36" name="Freeform 35"/>
            <p:cNvSpPr>
              <a:spLocks noChangeArrowheads="1"/>
            </p:cNvSpPr>
            <p:nvPr/>
          </p:nvSpPr>
          <p:spPr bwMode="auto">
            <a:xfrm>
              <a:off x="12111318" y="5924390"/>
              <a:ext cx="3177348" cy="361150"/>
            </a:xfrm>
            <a:custGeom>
              <a:avLst/>
              <a:gdLst>
                <a:gd name="T0" fmla="*/ 38271 w 3653"/>
                <a:gd name="T1" fmla="*/ 0 h 417"/>
                <a:gd name="T2" fmla="*/ 38271 w 3653"/>
                <a:gd name="T3" fmla="*/ 0 h 417"/>
                <a:gd name="T4" fmla="*/ 0 w 3653"/>
                <a:gd name="T5" fmla="*/ 360284 h 417"/>
                <a:gd name="T6" fmla="*/ 3176478 w 3653"/>
                <a:gd name="T7" fmla="*/ 360284 h 417"/>
                <a:gd name="T8" fmla="*/ 3139077 w 3653"/>
                <a:gd name="T9" fmla="*/ 0 h 417"/>
                <a:gd name="T10" fmla="*/ 38271 w 3653"/>
                <a:gd name="T11" fmla="*/ 0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53" h="417">
                  <a:moveTo>
                    <a:pt x="44" y="0"/>
                  </a:moveTo>
                  <a:lnTo>
                    <a:pt x="44" y="0"/>
                  </a:lnTo>
                  <a:cubicBezTo>
                    <a:pt x="22" y="142"/>
                    <a:pt x="11" y="273"/>
                    <a:pt x="0" y="416"/>
                  </a:cubicBezTo>
                  <a:cubicBezTo>
                    <a:pt x="3652" y="416"/>
                    <a:pt x="3652" y="416"/>
                    <a:pt x="3652" y="416"/>
                  </a:cubicBezTo>
                  <a:cubicBezTo>
                    <a:pt x="3642" y="273"/>
                    <a:pt x="3631" y="142"/>
                    <a:pt x="3609" y="0"/>
                  </a:cubicBezTo>
                  <a:lnTo>
                    <a:pt x="4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 noChangeArrowheads="1"/>
            </p:cNvSpPr>
            <p:nvPr/>
          </p:nvSpPr>
          <p:spPr bwMode="auto">
            <a:xfrm>
              <a:off x="12111374" y="5993235"/>
              <a:ext cx="3151115" cy="234957"/>
            </a:xfrm>
            <a:custGeom>
              <a:avLst/>
              <a:gdLst>
                <a:gd name="T0" fmla="*/ 3620 w 3621"/>
                <a:gd name="T1" fmla="*/ 33 h 275"/>
                <a:gd name="T2" fmla="*/ 109 w 3621"/>
                <a:gd name="T3" fmla="*/ 241 h 275"/>
                <a:gd name="T4" fmla="*/ 218 w 3621"/>
                <a:gd name="T5" fmla="*/ 241 h 275"/>
                <a:gd name="T6" fmla="*/ 339 w 3621"/>
                <a:gd name="T7" fmla="*/ 241 h 275"/>
                <a:gd name="T8" fmla="*/ 459 w 3621"/>
                <a:gd name="T9" fmla="*/ 241 h 275"/>
                <a:gd name="T10" fmla="*/ 568 w 3621"/>
                <a:gd name="T11" fmla="*/ 241 h 275"/>
                <a:gd name="T12" fmla="*/ 689 w 3621"/>
                <a:gd name="T13" fmla="*/ 241 h 275"/>
                <a:gd name="T14" fmla="*/ 798 w 3621"/>
                <a:gd name="T15" fmla="*/ 241 h 275"/>
                <a:gd name="T16" fmla="*/ 918 w 3621"/>
                <a:gd name="T17" fmla="*/ 241 h 275"/>
                <a:gd name="T18" fmla="*/ 1027 w 3621"/>
                <a:gd name="T19" fmla="*/ 241 h 275"/>
                <a:gd name="T20" fmla="*/ 1148 w 3621"/>
                <a:gd name="T21" fmla="*/ 241 h 275"/>
                <a:gd name="T22" fmla="*/ 1257 w 3621"/>
                <a:gd name="T23" fmla="*/ 241 h 275"/>
                <a:gd name="T24" fmla="*/ 1377 w 3621"/>
                <a:gd name="T25" fmla="*/ 241 h 275"/>
                <a:gd name="T26" fmla="*/ 1487 w 3621"/>
                <a:gd name="T27" fmla="*/ 241 h 275"/>
                <a:gd name="T28" fmla="*/ 1607 w 3621"/>
                <a:gd name="T29" fmla="*/ 241 h 275"/>
                <a:gd name="T30" fmla="*/ 1727 w 3621"/>
                <a:gd name="T31" fmla="*/ 241 h 275"/>
                <a:gd name="T32" fmla="*/ 1837 w 3621"/>
                <a:gd name="T33" fmla="*/ 241 h 275"/>
                <a:gd name="T34" fmla="*/ 1957 w 3621"/>
                <a:gd name="T35" fmla="*/ 241 h 275"/>
                <a:gd name="T36" fmla="*/ 2067 w 3621"/>
                <a:gd name="T37" fmla="*/ 241 h 275"/>
                <a:gd name="T38" fmla="*/ 2187 w 3621"/>
                <a:gd name="T39" fmla="*/ 241 h 275"/>
                <a:gd name="T40" fmla="*/ 2296 w 3621"/>
                <a:gd name="T41" fmla="*/ 241 h 275"/>
                <a:gd name="T42" fmla="*/ 2417 w 3621"/>
                <a:gd name="T43" fmla="*/ 241 h 275"/>
                <a:gd name="T44" fmla="*/ 2526 w 3621"/>
                <a:gd name="T45" fmla="*/ 241 h 275"/>
                <a:gd name="T46" fmla="*/ 2646 w 3621"/>
                <a:gd name="T47" fmla="*/ 241 h 275"/>
                <a:gd name="T48" fmla="*/ 2767 w 3621"/>
                <a:gd name="T49" fmla="*/ 241 h 275"/>
                <a:gd name="T50" fmla="*/ 2876 w 3621"/>
                <a:gd name="T51" fmla="*/ 241 h 275"/>
                <a:gd name="T52" fmla="*/ 2996 w 3621"/>
                <a:gd name="T53" fmla="*/ 241 h 275"/>
                <a:gd name="T54" fmla="*/ 3106 w 3621"/>
                <a:gd name="T55" fmla="*/ 241 h 275"/>
                <a:gd name="T56" fmla="*/ 3226 w 3621"/>
                <a:gd name="T57" fmla="*/ 241 h 275"/>
                <a:gd name="T58" fmla="*/ 3335 w 3621"/>
                <a:gd name="T59" fmla="*/ 241 h 275"/>
                <a:gd name="T60" fmla="*/ 3456 w 3621"/>
                <a:gd name="T61" fmla="*/ 241 h 275"/>
                <a:gd name="T62" fmla="*/ 3565 w 3621"/>
                <a:gd name="T63" fmla="*/ 241 h 275"/>
                <a:gd name="T64" fmla="*/ 3543 w 3621"/>
                <a:gd name="T65" fmla="*/ 33 h 275"/>
                <a:gd name="T66" fmla="*/ 3423 w 3621"/>
                <a:gd name="T67" fmla="*/ 33 h 275"/>
                <a:gd name="T68" fmla="*/ 3314 w 3621"/>
                <a:gd name="T69" fmla="*/ 33 h 275"/>
                <a:gd name="T70" fmla="*/ 3193 w 3621"/>
                <a:gd name="T71" fmla="*/ 33 h 275"/>
                <a:gd name="T72" fmla="*/ 3073 w 3621"/>
                <a:gd name="T73" fmla="*/ 33 h 275"/>
                <a:gd name="T74" fmla="*/ 2964 w 3621"/>
                <a:gd name="T75" fmla="*/ 33 h 275"/>
                <a:gd name="T76" fmla="*/ 2843 w 3621"/>
                <a:gd name="T77" fmla="*/ 33 h 275"/>
                <a:gd name="T78" fmla="*/ 2734 w 3621"/>
                <a:gd name="T79" fmla="*/ 33 h 275"/>
                <a:gd name="T80" fmla="*/ 2614 w 3621"/>
                <a:gd name="T81" fmla="*/ 33 h 275"/>
                <a:gd name="T82" fmla="*/ 2504 w 3621"/>
                <a:gd name="T83" fmla="*/ 33 h 275"/>
                <a:gd name="T84" fmla="*/ 2384 w 3621"/>
                <a:gd name="T85" fmla="*/ 33 h 275"/>
                <a:gd name="T86" fmla="*/ 2274 w 3621"/>
                <a:gd name="T87" fmla="*/ 33 h 275"/>
                <a:gd name="T88" fmla="*/ 2154 w 3621"/>
                <a:gd name="T89" fmla="*/ 33 h 275"/>
                <a:gd name="T90" fmla="*/ 2045 w 3621"/>
                <a:gd name="T91" fmla="*/ 33 h 275"/>
                <a:gd name="T92" fmla="*/ 1924 w 3621"/>
                <a:gd name="T93" fmla="*/ 33 h 275"/>
                <a:gd name="T94" fmla="*/ 1804 w 3621"/>
                <a:gd name="T95" fmla="*/ 33 h 275"/>
                <a:gd name="T96" fmla="*/ 1695 w 3621"/>
                <a:gd name="T97" fmla="*/ 33 h 275"/>
                <a:gd name="T98" fmla="*/ 1574 w 3621"/>
                <a:gd name="T99" fmla="*/ 33 h 275"/>
                <a:gd name="T100" fmla="*/ 1465 w 3621"/>
                <a:gd name="T101" fmla="*/ 33 h 275"/>
                <a:gd name="T102" fmla="*/ 1345 w 3621"/>
                <a:gd name="T103" fmla="*/ 33 h 275"/>
                <a:gd name="T104" fmla="*/ 1235 w 3621"/>
                <a:gd name="T105" fmla="*/ 33 h 275"/>
                <a:gd name="T106" fmla="*/ 1115 w 3621"/>
                <a:gd name="T107" fmla="*/ 33 h 275"/>
                <a:gd name="T108" fmla="*/ 1006 w 3621"/>
                <a:gd name="T109" fmla="*/ 33 h 275"/>
                <a:gd name="T110" fmla="*/ 885 w 3621"/>
                <a:gd name="T111" fmla="*/ 33 h 275"/>
                <a:gd name="T112" fmla="*/ 776 w 3621"/>
                <a:gd name="T113" fmla="*/ 33 h 275"/>
                <a:gd name="T114" fmla="*/ 656 w 3621"/>
                <a:gd name="T115" fmla="*/ 33 h 275"/>
                <a:gd name="T116" fmla="*/ 535 w 3621"/>
                <a:gd name="T117" fmla="*/ 33 h 275"/>
                <a:gd name="T118" fmla="*/ 426 w 3621"/>
                <a:gd name="T119" fmla="*/ 33 h 275"/>
                <a:gd name="T120" fmla="*/ 306 w 3621"/>
                <a:gd name="T121" fmla="*/ 33 h 275"/>
                <a:gd name="T122" fmla="*/ 196 w 3621"/>
                <a:gd name="T123" fmla="*/ 33 h 275"/>
                <a:gd name="T124" fmla="*/ 77 w 3621"/>
                <a:gd name="T125" fmla="*/ 33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21" h="275">
                  <a:moveTo>
                    <a:pt x="11" y="241"/>
                  </a:moveTo>
                  <a:lnTo>
                    <a:pt x="11" y="241"/>
                  </a:lnTo>
                  <a:cubicBezTo>
                    <a:pt x="11" y="252"/>
                    <a:pt x="11" y="263"/>
                    <a:pt x="0" y="274"/>
                  </a:cubicBezTo>
                  <a:cubicBezTo>
                    <a:pt x="22" y="274"/>
                    <a:pt x="22" y="274"/>
                    <a:pt x="22" y="274"/>
                  </a:cubicBezTo>
                  <a:cubicBezTo>
                    <a:pt x="33" y="274"/>
                    <a:pt x="33" y="263"/>
                    <a:pt x="33" y="263"/>
                  </a:cubicBezTo>
                  <a:cubicBezTo>
                    <a:pt x="33" y="252"/>
                    <a:pt x="33" y="241"/>
                    <a:pt x="22" y="241"/>
                  </a:cubicBezTo>
                  <a:cubicBezTo>
                    <a:pt x="11" y="241"/>
                    <a:pt x="11" y="241"/>
                    <a:pt x="11" y="241"/>
                  </a:cubicBezTo>
                  <a:close/>
                  <a:moveTo>
                    <a:pt x="3620" y="33"/>
                  </a:moveTo>
                  <a:lnTo>
                    <a:pt x="3620" y="33"/>
                  </a:lnTo>
                  <a:cubicBezTo>
                    <a:pt x="3620" y="22"/>
                    <a:pt x="3620" y="12"/>
                    <a:pt x="3620" y="0"/>
                  </a:cubicBezTo>
                  <a:lnTo>
                    <a:pt x="3609" y="12"/>
                  </a:lnTo>
                  <a:cubicBezTo>
                    <a:pt x="3609" y="22"/>
                    <a:pt x="3620" y="22"/>
                    <a:pt x="3620" y="33"/>
                  </a:cubicBezTo>
                  <a:close/>
                  <a:moveTo>
                    <a:pt x="109" y="274"/>
                  </a:moveTo>
                  <a:lnTo>
                    <a:pt x="109" y="274"/>
                  </a:lnTo>
                  <a:cubicBezTo>
                    <a:pt x="99" y="274"/>
                    <a:pt x="99" y="263"/>
                    <a:pt x="99" y="263"/>
                  </a:cubicBezTo>
                  <a:cubicBezTo>
                    <a:pt x="99" y="252"/>
                    <a:pt x="99" y="241"/>
                    <a:pt x="109" y="241"/>
                  </a:cubicBezTo>
                  <a:cubicBezTo>
                    <a:pt x="142" y="241"/>
                    <a:pt x="142" y="241"/>
                    <a:pt x="142" y="241"/>
                  </a:cubicBezTo>
                  <a:cubicBezTo>
                    <a:pt x="142" y="241"/>
                    <a:pt x="152" y="252"/>
                    <a:pt x="152" y="263"/>
                  </a:cubicBezTo>
                  <a:lnTo>
                    <a:pt x="142" y="274"/>
                  </a:lnTo>
                  <a:cubicBezTo>
                    <a:pt x="109" y="274"/>
                    <a:pt x="109" y="274"/>
                    <a:pt x="109" y="274"/>
                  </a:cubicBezTo>
                  <a:close/>
                  <a:moveTo>
                    <a:pt x="218" y="274"/>
                  </a:moveTo>
                  <a:lnTo>
                    <a:pt x="218" y="274"/>
                  </a:lnTo>
                  <a:lnTo>
                    <a:pt x="207" y="263"/>
                  </a:lnTo>
                  <a:cubicBezTo>
                    <a:pt x="207" y="252"/>
                    <a:pt x="218" y="241"/>
                    <a:pt x="218" y="241"/>
                  </a:cubicBezTo>
                  <a:cubicBezTo>
                    <a:pt x="251" y="241"/>
                    <a:pt x="251" y="241"/>
                    <a:pt x="251" y="241"/>
                  </a:cubicBezTo>
                  <a:cubicBezTo>
                    <a:pt x="262" y="241"/>
                    <a:pt x="262" y="252"/>
                    <a:pt x="262" y="263"/>
                  </a:cubicBezTo>
                  <a:cubicBezTo>
                    <a:pt x="262" y="263"/>
                    <a:pt x="262" y="274"/>
                    <a:pt x="251" y="274"/>
                  </a:cubicBezTo>
                  <a:cubicBezTo>
                    <a:pt x="218" y="274"/>
                    <a:pt x="218" y="274"/>
                    <a:pt x="218" y="274"/>
                  </a:cubicBezTo>
                  <a:close/>
                  <a:moveTo>
                    <a:pt x="339" y="274"/>
                  </a:moveTo>
                  <a:lnTo>
                    <a:pt x="339" y="274"/>
                  </a:lnTo>
                  <a:cubicBezTo>
                    <a:pt x="327" y="274"/>
                    <a:pt x="327" y="263"/>
                    <a:pt x="327" y="263"/>
                  </a:cubicBezTo>
                  <a:cubicBezTo>
                    <a:pt x="327" y="252"/>
                    <a:pt x="327" y="241"/>
                    <a:pt x="339" y="241"/>
                  </a:cubicBezTo>
                  <a:cubicBezTo>
                    <a:pt x="371" y="241"/>
                    <a:pt x="371" y="241"/>
                    <a:pt x="371" y="241"/>
                  </a:cubicBezTo>
                  <a:cubicBezTo>
                    <a:pt x="371" y="241"/>
                    <a:pt x="382" y="252"/>
                    <a:pt x="382" y="263"/>
                  </a:cubicBezTo>
                  <a:lnTo>
                    <a:pt x="371" y="274"/>
                  </a:lnTo>
                  <a:cubicBezTo>
                    <a:pt x="339" y="274"/>
                    <a:pt x="339" y="274"/>
                    <a:pt x="339" y="274"/>
                  </a:cubicBezTo>
                  <a:close/>
                  <a:moveTo>
                    <a:pt x="459" y="274"/>
                  </a:moveTo>
                  <a:lnTo>
                    <a:pt x="459" y="274"/>
                  </a:lnTo>
                  <a:cubicBezTo>
                    <a:pt x="448" y="274"/>
                    <a:pt x="437" y="263"/>
                    <a:pt x="437" y="263"/>
                  </a:cubicBezTo>
                  <a:cubicBezTo>
                    <a:pt x="437" y="252"/>
                    <a:pt x="448" y="241"/>
                    <a:pt x="459" y="241"/>
                  </a:cubicBezTo>
                  <a:cubicBezTo>
                    <a:pt x="481" y="241"/>
                    <a:pt x="481" y="241"/>
                    <a:pt x="481" y="241"/>
                  </a:cubicBezTo>
                  <a:cubicBezTo>
                    <a:pt x="492" y="241"/>
                    <a:pt x="502" y="252"/>
                    <a:pt x="502" y="263"/>
                  </a:cubicBezTo>
                  <a:cubicBezTo>
                    <a:pt x="502" y="263"/>
                    <a:pt x="492" y="274"/>
                    <a:pt x="481" y="274"/>
                  </a:cubicBezTo>
                  <a:cubicBezTo>
                    <a:pt x="459" y="274"/>
                    <a:pt x="459" y="274"/>
                    <a:pt x="459" y="274"/>
                  </a:cubicBezTo>
                  <a:close/>
                  <a:moveTo>
                    <a:pt x="568" y="274"/>
                  </a:moveTo>
                  <a:lnTo>
                    <a:pt x="568" y="274"/>
                  </a:lnTo>
                  <a:cubicBezTo>
                    <a:pt x="557" y="274"/>
                    <a:pt x="557" y="263"/>
                    <a:pt x="557" y="263"/>
                  </a:cubicBezTo>
                  <a:cubicBezTo>
                    <a:pt x="557" y="252"/>
                    <a:pt x="557" y="241"/>
                    <a:pt x="568" y="241"/>
                  </a:cubicBezTo>
                  <a:cubicBezTo>
                    <a:pt x="601" y="241"/>
                    <a:pt x="601" y="241"/>
                    <a:pt x="601" y="241"/>
                  </a:cubicBezTo>
                  <a:cubicBezTo>
                    <a:pt x="601" y="241"/>
                    <a:pt x="612" y="252"/>
                    <a:pt x="612" y="263"/>
                  </a:cubicBezTo>
                  <a:lnTo>
                    <a:pt x="601" y="274"/>
                  </a:lnTo>
                  <a:cubicBezTo>
                    <a:pt x="568" y="274"/>
                    <a:pt x="568" y="274"/>
                    <a:pt x="568" y="274"/>
                  </a:cubicBezTo>
                  <a:close/>
                  <a:moveTo>
                    <a:pt x="689" y="274"/>
                  </a:moveTo>
                  <a:lnTo>
                    <a:pt x="689" y="274"/>
                  </a:lnTo>
                  <a:cubicBezTo>
                    <a:pt x="677" y="274"/>
                    <a:pt x="667" y="263"/>
                    <a:pt x="667" y="263"/>
                  </a:cubicBezTo>
                  <a:cubicBezTo>
                    <a:pt x="667" y="252"/>
                    <a:pt x="677" y="241"/>
                    <a:pt x="689" y="241"/>
                  </a:cubicBezTo>
                  <a:cubicBezTo>
                    <a:pt x="710" y="241"/>
                    <a:pt x="710" y="241"/>
                    <a:pt x="710" y="241"/>
                  </a:cubicBezTo>
                  <a:cubicBezTo>
                    <a:pt x="721" y="241"/>
                    <a:pt x="732" y="252"/>
                    <a:pt x="732" y="263"/>
                  </a:cubicBezTo>
                  <a:cubicBezTo>
                    <a:pt x="732" y="263"/>
                    <a:pt x="721" y="274"/>
                    <a:pt x="710" y="274"/>
                  </a:cubicBezTo>
                  <a:cubicBezTo>
                    <a:pt x="689" y="274"/>
                    <a:pt x="689" y="274"/>
                    <a:pt x="689" y="274"/>
                  </a:cubicBezTo>
                  <a:close/>
                  <a:moveTo>
                    <a:pt x="798" y="274"/>
                  </a:moveTo>
                  <a:lnTo>
                    <a:pt x="798" y="274"/>
                  </a:lnTo>
                  <a:cubicBezTo>
                    <a:pt x="787" y="274"/>
                    <a:pt x="787" y="263"/>
                    <a:pt x="787" y="263"/>
                  </a:cubicBezTo>
                  <a:cubicBezTo>
                    <a:pt x="787" y="252"/>
                    <a:pt x="787" y="241"/>
                    <a:pt x="798" y="241"/>
                  </a:cubicBezTo>
                  <a:cubicBezTo>
                    <a:pt x="831" y="241"/>
                    <a:pt x="831" y="241"/>
                    <a:pt x="831" y="241"/>
                  </a:cubicBezTo>
                  <a:cubicBezTo>
                    <a:pt x="842" y="241"/>
                    <a:pt x="842" y="252"/>
                    <a:pt x="842" y="263"/>
                  </a:cubicBezTo>
                  <a:cubicBezTo>
                    <a:pt x="842" y="263"/>
                    <a:pt x="842" y="274"/>
                    <a:pt x="831" y="274"/>
                  </a:cubicBezTo>
                  <a:cubicBezTo>
                    <a:pt x="798" y="274"/>
                    <a:pt x="798" y="274"/>
                    <a:pt x="798" y="274"/>
                  </a:cubicBezTo>
                  <a:close/>
                  <a:moveTo>
                    <a:pt x="918" y="274"/>
                  </a:moveTo>
                  <a:lnTo>
                    <a:pt x="918" y="274"/>
                  </a:lnTo>
                  <a:cubicBezTo>
                    <a:pt x="907" y="274"/>
                    <a:pt x="896" y="263"/>
                    <a:pt x="896" y="263"/>
                  </a:cubicBezTo>
                  <a:cubicBezTo>
                    <a:pt x="896" y="252"/>
                    <a:pt x="907" y="241"/>
                    <a:pt x="918" y="241"/>
                  </a:cubicBezTo>
                  <a:cubicBezTo>
                    <a:pt x="940" y="241"/>
                    <a:pt x="940" y="241"/>
                    <a:pt x="940" y="241"/>
                  </a:cubicBezTo>
                  <a:cubicBezTo>
                    <a:pt x="951" y="241"/>
                    <a:pt x="962" y="252"/>
                    <a:pt x="962" y="263"/>
                  </a:cubicBezTo>
                  <a:cubicBezTo>
                    <a:pt x="962" y="263"/>
                    <a:pt x="951" y="274"/>
                    <a:pt x="940" y="274"/>
                  </a:cubicBezTo>
                  <a:cubicBezTo>
                    <a:pt x="918" y="274"/>
                    <a:pt x="918" y="274"/>
                    <a:pt x="918" y="274"/>
                  </a:cubicBezTo>
                  <a:close/>
                  <a:moveTo>
                    <a:pt x="1027" y="274"/>
                  </a:moveTo>
                  <a:lnTo>
                    <a:pt x="1027" y="274"/>
                  </a:lnTo>
                  <a:lnTo>
                    <a:pt x="1017" y="263"/>
                  </a:lnTo>
                  <a:cubicBezTo>
                    <a:pt x="1017" y="252"/>
                    <a:pt x="1027" y="241"/>
                    <a:pt x="1027" y="241"/>
                  </a:cubicBezTo>
                  <a:cubicBezTo>
                    <a:pt x="1060" y="241"/>
                    <a:pt x="1060" y="241"/>
                    <a:pt x="1060" y="241"/>
                  </a:cubicBezTo>
                  <a:cubicBezTo>
                    <a:pt x="1071" y="241"/>
                    <a:pt x="1071" y="252"/>
                    <a:pt x="1071" y="263"/>
                  </a:cubicBezTo>
                  <a:cubicBezTo>
                    <a:pt x="1071" y="263"/>
                    <a:pt x="1071" y="274"/>
                    <a:pt x="1060" y="274"/>
                  </a:cubicBezTo>
                  <a:cubicBezTo>
                    <a:pt x="1027" y="274"/>
                    <a:pt x="1027" y="274"/>
                    <a:pt x="1027" y="274"/>
                  </a:cubicBezTo>
                  <a:close/>
                  <a:moveTo>
                    <a:pt x="1148" y="274"/>
                  </a:moveTo>
                  <a:lnTo>
                    <a:pt x="1148" y="274"/>
                  </a:lnTo>
                  <a:cubicBezTo>
                    <a:pt x="1137" y="274"/>
                    <a:pt x="1137" y="263"/>
                    <a:pt x="1137" y="263"/>
                  </a:cubicBezTo>
                  <a:cubicBezTo>
                    <a:pt x="1137" y="252"/>
                    <a:pt x="1137" y="241"/>
                    <a:pt x="1148" y="241"/>
                  </a:cubicBezTo>
                  <a:cubicBezTo>
                    <a:pt x="1170" y="241"/>
                    <a:pt x="1170" y="241"/>
                    <a:pt x="1170" y="241"/>
                  </a:cubicBezTo>
                  <a:cubicBezTo>
                    <a:pt x="1181" y="241"/>
                    <a:pt x="1192" y="252"/>
                    <a:pt x="1192" y="263"/>
                  </a:cubicBezTo>
                  <a:cubicBezTo>
                    <a:pt x="1192" y="263"/>
                    <a:pt x="1181" y="274"/>
                    <a:pt x="1170" y="274"/>
                  </a:cubicBezTo>
                  <a:cubicBezTo>
                    <a:pt x="1148" y="274"/>
                    <a:pt x="1148" y="274"/>
                    <a:pt x="1148" y="274"/>
                  </a:cubicBezTo>
                  <a:close/>
                  <a:moveTo>
                    <a:pt x="1257" y="274"/>
                  </a:moveTo>
                  <a:lnTo>
                    <a:pt x="1257" y="274"/>
                  </a:lnTo>
                  <a:lnTo>
                    <a:pt x="1246" y="263"/>
                  </a:lnTo>
                  <a:cubicBezTo>
                    <a:pt x="1246" y="252"/>
                    <a:pt x="1257" y="241"/>
                    <a:pt x="1257" y="241"/>
                  </a:cubicBezTo>
                  <a:cubicBezTo>
                    <a:pt x="1290" y="241"/>
                    <a:pt x="1290" y="241"/>
                    <a:pt x="1290" y="241"/>
                  </a:cubicBezTo>
                  <a:cubicBezTo>
                    <a:pt x="1301" y="241"/>
                    <a:pt x="1301" y="252"/>
                    <a:pt x="1301" y="263"/>
                  </a:cubicBezTo>
                  <a:cubicBezTo>
                    <a:pt x="1301" y="263"/>
                    <a:pt x="1301" y="274"/>
                    <a:pt x="1290" y="274"/>
                  </a:cubicBezTo>
                  <a:cubicBezTo>
                    <a:pt x="1257" y="274"/>
                    <a:pt x="1257" y="274"/>
                    <a:pt x="1257" y="274"/>
                  </a:cubicBezTo>
                  <a:close/>
                  <a:moveTo>
                    <a:pt x="1377" y="274"/>
                  </a:moveTo>
                  <a:lnTo>
                    <a:pt x="1377" y="274"/>
                  </a:lnTo>
                  <a:cubicBezTo>
                    <a:pt x="1367" y="274"/>
                    <a:pt x="1367" y="263"/>
                    <a:pt x="1367" y="263"/>
                  </a:cubicBezTo>
                  <a:cubicBezTo>
                    <a:pt x="1367" y="252"/>
                    <a:pt x="1367" y="241"/>
                    <a:pt x="1377" y="241"/>
                  </a:cubicBezTo>
                  <a:cubicBezTo>
                    <a:pt x="1410" y="241"/>
                    <a:pt x="1410" y="241"/>
                    <a:pt x="1410" y="241"/>
                  </a:cubicBezTo>
                  <a:cubicBezTo>
                    <a:pt x="1410" y="241"/>
                    <a:pt x="1421" y="252"/>
                    <a:pt x="1421" y="263"/>
                  </a:cubicBezTo>
                  <a:lnTo>
                    <a:pt x="1410" y="274"/>
                  </a:lnTo>
                  <a:cubicBezTo>
                    <a:pt x="1377" y="274"/>
                    <a:pt x="1377" y="274"/>
                    <a:pt x="1377" y="274"/>
                  </a:cubicBezTo>
                  <a:close/>
                  <a:moveTo>
                    <a:pt x="1487" y="274"/>
                  </a:moveTo>
                  <a:lnTo>
                    <a:pt x="1487" y="274"/>
                  </a:lnTo>
                  <a:lnTo>
                    <a:pt x="1476" y="263"/>
                  </a:lnTo>
                  <a:cubicBezTo>
                    <a:pt x="1476" y="252"/>
                    <a:pt x="1487" y="241"/>
                    <a:pt x="1487" y="241"/>
                  </a:cubicBezTo>
                  <a:cubicBezTo>
                    <a:pt x="1520" y="241"/>
                    <a:pt x="1520" y="241"/>
                    <a:pt x="1520" y="241"/>
                  </a:cubicBezTo>
                  <a:cubicBezTo>
                    <a:pt x="1531" y="241"/>
                    <a:pt x="1531" y="252"/>
                    <a:pt x="1531" y="263"/>
                  </a:cubicBezTo>
                  <a:cubicBezTo>
                    <a:pt x="1531" y="263"/>
                    <a:pt x="1531" y="274"/>
                    <a:pt x="1520" y="274"/>
                  </a:cubicBezTo>
                  <a:cubicBezTo>
                    <a:pt x="1487" y="274"/>
                    <a:pt x="1487" y="274"/>
                    <a:pt x="1487" y="274"/>
                  </a:cubicBezTo>
                  <a:close/>
                  <a:moveTo>
                    <a:pt x="1607" y="274"/>
                  </a:moveTo>
                  <a:lnTo>
                    <a:pt x="1607" y="274"/>
                  </a:lnTo>
                  <a:cubicBezTo>
                    <a:pt x="1596" y="274"/>
                    <a:pt x="1596" y="263"/>
                    <a:pt x="1596" y="263"/>
                  </a:cubicBezTo>
                  <a:cubicBezTo>
                    <a:pt x="1596" y="252"/>
                    <a:pt x="1596" y="241"/>
                    <a:pt x="1607" y="241"/>
                  </a:cubicBezTo>
                  <a:cubicBezTo>
                    <a:pt x="1640" y="241"/>
                    <a:pt x="1640" y="241"/>
                    <a:pt x="1640" y="241"/>
                  </a:cubicBezTo>
                  <a:cubicBezTo>
                    <a:pt x="1640" y="241"/>
                    <a:pt x="1651" y="252"/>
                    <a:pt x="1651" y="263"/>
                  </a:cubicBezTo>
                  <a:lnTo>
                    <a:pt x="1640" y="274"/>
                  </a:lnTo>
                  <a:cubicBezTo>
                    <a:pt x="1607" y="274"/>
                    <a:pt x="1607" y="274"/>
                    <a:pt x="1607" y="274"/>
                  </a:cubicBezTo>
                  <a:close/>
                  <a:moveTo>
                    <a:pt x="1727" y="274"/>
                  </a:moveTo>
                  <a:lnTo>
                    <a:pt x="1727" y="274"/>
                  </a:lnTo>
                  <a:cubicBezTo>
                    <a:pt x="1717" y="274"/>
                    <a:pt x="1706" y="263"/>
                    <a:pt x="1706" y="263"/>
                  </a:cubicBezTo>
                  <a:cubicBezTo>
                    <a:pt x="1706" y="252"/>
                    <a:pt x="1717" y="241"/>
                    <a:pt x="1727" y="241"/>
                  </a:cubicBezTo>
                  <a:cubicBezTo>
                    <a:pt x="1749" y="241"/>
                    <a:pt x="1749" y="241"/>
                    <a:pt x="1749" y="241"/>
                  </a:cubicBezTo>
                  <a:cubicBezTo>
                    <a:pt x="1760" y="241"/>
                    <a:pt x="1771" y="252"/>
                    <a:pt x="1771" y="263"/>
                  </a:cubicBezTo>
                  <a:cubicBezTo>
                    <a:pt x="1771" y="263"/>
                    <a:pt x="1760" y="274"/>
                    <a:pt x="1749" y="274"/>
                  </a:cubicBezTo>
                  <a:cubicBezTo>
                    <a:pt x="1727" y="274"/>
                    <a:pt x="1727" y="274"/>
                    <a:pt x="1727" y="274"/>
                  </a:cubicBezTo>
                  <a:close/>
                  <a:moveTo>
                    <a:pt x="1837" y="274"/>
                  </a:moveTo>
                  <a:lnTo>
                    <a:pt x="1837" y="274"/>
                  </a:lnTo>
                  <a:cubicBezTo>
                    <a:pt x="1826" y="274"/>
                    <a:pt x="1826" y="263"/>
                    <a:pt x="1826" y="263"/>
                  </a:cubicBezTo>
                  <a:cubicBezTo>
                    <a:pt x="1826" y="252"/>
                    <a:pt x="1826" y="241"/>
                    <a:pt x="1837" y="241"/>
                  </a:cubicBezTo>
                  <a:cubicBezTo>
                    <a:pt x="1870" y="241"/>
                    <a:pt x="1870" y="241"/>
                    <a:pt x="1870" y="241"/>
                  </a:cubicBezTo>
                  <a:cubicBezTo>
                    <a:pt x="1881" y="241"/>
                    <a:pt x="1881" y="252"/>
                    <a:pt x="1881" y="263"/>
                  </a:cubicBezTo>
                  <a:cubicBezTo>
                    <a:pt x="1881" y="263"/>
                    <a:pt x="1881" y="274"/>
                    <a:pt x="1870" y="274"/>
                  </a:cubicBezTo>
                  <a:cubicBezTo>
                    <a:pt x="1837" y="274"/>
                    <a:pt x="1837" y="274"/>
                    <a:pt x="1837" y="274"/>
                  </a:cubicBezTo>
                  <a:close/>
                  <a:moveTo>
                    <a:pt x="1957" y="274"/>
                  </a:moveTo>
                  <a:lnTo>
                    <a:pt x="1957" y="274"/>
                  </a:lnTo>
                  <a:cubicBezTo>
                    <a:pt x="1946" y="274"/>
                    <a:pt x="1935" y="263"/>
                    <a:pt x="1935" y="263"/>
                  </a:cubicBezTo>
                  <a:cubicBezTo>
                    <a:pt x="1935" y="252"/>
                    <a:pt x="1946" y="241"/>
                    <a:pt x="1957" y="241"/>
                  </a:cubicBezTo>
                  <a:cubicBezTo>
                    <a:pt x="1979" y="241"/>
                    <a:pt x="1979" y="241"/>
                    <a:pt x="1979" y="241"/>
                  </a:cubicBezTo>
                  <a:cubicBezTo>
                    <a:pt x="1990" y="241"/>
                    <a:pt x="2001" y="252"/>
                    <a:pt x="2001" y="263"/>
                  </a:cubicBezTo>
                  <a:cubicBezTo>
                    <a:pt x="2001" y="263"/>
                    <a:pt x="1990" y="274"/>
                    <a:pt x="1979" y="274"/>
                  </a:cubicBezTo>
                  <a:cubicBezTo>
                    <a:pt x="1957" y="274"/>
                    <a:pt x="1957" y="274"/>
                    <a:pt x="1957" y="274"/>
                  </a:cubicBezTo>
                  <a:close/>
                  <a:moveTo>
                    <a:pt x="2067" y="274"/>
                  </a:moveTo>
                  <a:lnTo>
                    <a:pt x="2067" y="274"/>
                  </a:lnTo>
                  <a:lnTo>
                    <a:pt x="2056" y="263"/>
                  </a:lnTo>
                  <a:cubicBezTo>
                    <a:pt x="2056" y="252"/>
                    <a:pt x="2067" y="241"/>
                    <a:pt x="2067" y="241"/>
                  </a:cubicBezTo>
                  <a:cubicBezTo>
                    <a:pt x="2099" y="241"/>
                    <a:pt x="2099" y="241"/>
                    <a:pt x="2099" y="241"/>
                  </a:cubicBezTo>
                  <a:cubicBezTo>
                    <a:pt x="2110" y="241"/>
                    <a:pt x="2110" y="252"/>
                    <a:pt x="2110" y="263"/>
                  </a:cubicBezTo>
                  <a:cubicBezTo>
                    <a:pt x="2110" y="263"/>
                    <a:pt x="2110" y="274"/>
                    <a:pt x="2099" y="274"/>
                  </a:cubicBezTo>
                  <a:cubicBezTo>
                    <a:pt x="2067" y="274"/>
                    <a:pt x="2067" y="274"/>
                    <a:pt x="2067" y="274"/>
                  </a:cubicBezTo>
                  <a:close/>
                  <a:moveTo>
                    <a:pt x="2187" y="274"/>
                  </a:moveTo>
                  <a:lnTo>
                    <a:pt x="2187" y="274"/>
                  </a:lnTo>
                  <a:cubicBezTo>
                    <a:pt x="2176" y="274"/>
                    <a:pt x="2165" y="263"/>
                    <a:pt x="2165" y="263"/>
                  </a:cubicBezTo>
                  <a:cubicBezTo>
                    <a:pt x="2165" y="252"/>
                    <a:pt x="2176" y="241"/>
                    <a:pt x="2187" y="241"/>
                  </a:cubicBezTo>
                  <a:cubicBezTo>
                    <a:pt x="2209" y="241"/>
                    <a:pt x="2209" y="241"/>
                    <a:pt x="2209" y="241"/>
                  </a:cubicBezTo>
                  <a:cubicBezTo>
                    <a:pt x="2220" y="241"/>
                    <a:pt x="2231" y="252"/>
                    <a:pt x="2231" y="263"/>
                  </a:cubicBezTo>
                  <a:cubicBezTo>
                    <a:pt x="2231" y="263"/>
                    <a:pt x="2220" y="274"/>
                    <a:pt x="2209" y="274"/>
                  </a:cubicBezTo>
                  <a:cubicBezTo>
                    <a:pt x="2187" y="274"/>
                    <a:pt x="2187" y="274"/>
                    <a:pt x="2187" y="274"/>
                  </a:cubicBezTo>
                  <a:close/>
                  <a:moveTo>
                    <a:pt x="2296" y="274"/>
                  </a:moveTo>
                  <a:lnTo>
                    <a:pt x="2296" y="274"/>
                  </a:lnTo>
                  <a:lnTo>
                    <a:pt x="2285" y="263"/>
                  </a:lnTo>
                  <a:cubicBezTo>
                    <a:pt x="2285" y="252"/>
                    <a:pt x="2296" y="241"/>
                    <a:pt x="2296" y="241"/>
                  </a:cubicBezTo>
                  <a:cubicBezTo>
                    <a:pt x="2329" y="241"/>
                    <a:pt x="2329" y="241"/>
                    <a:pt x="2329" y="241"/>
                  </a:cubicBezTo>
                  <a:cubicBezTo>
                    <a:pt x="2340" y="241"/>
                    <a:pt x="2340" y="252"/>
                    <a:pt x="2340" y="263"/>
                  </a:cubicBezTo>
                  <a:cubicBezTo>
                    <a:pt x="2340" y="263"/>
                    <a:pt x="2340" y="274"/>
                    <a:pt x="2329" y="274"/>
                  </a:cubicBezTo>
                  <a:cubicBezTo>
                    <a:pt x="2296" y="274"/>
                    <a:pt x="2296" y="274"/>
                    <a:pt x="2296" y="274"/>
                  </a:cubicBezTo>
                  <a:close/>
                  <a:moveTo>
                    <a:pt x="2417" y="274"/>
                  </a:moveTo>
                  <a:lnTo>
                    <a:pt x="2417" y="274"/>
                  </a:lnTo>
                  <a:cubicBezTo>
                    <a:pt x="2406" y="274"/>
                    <a:pt x="2406" y="263"/>
                    <a:pt x="2406" y="263"/>
                  </a:cubicBezTo>
                  <a:cubicBezTo>
                    <a:pt x="2406" y="252"/>
                    <a:pt x="2406" y="241"/>
                    <a:pt x="2417" y="241"/>
                  </a:cubicBezTo>
                  <a:cubicBezTo>
                    <a:pt x="2449" y="241"/>
                    <a:pt x="2449" y="241"/>
                    <a:pt x="2449" y="241"/>
                  </a:cubicBezTo>
                  <a:cubicBezTo>
                    <a:pt x="2449" y="241"/>
                    <a:pt x="2460" y="252"/>
                    <a:pt x="2460" y="263"/>
                  </a:cubicBezTo>
                  <a:lnTo>
                    <a:pt x="2449" y="274"/>
                  </a:lnTo>
                  <a:cubicBezTo>
                    <a:pt x="2417" y="274"/>
                    <a:pt x="2417" y="274"/>
                    <a:pt x="2417" y="274"/>
                  </a:cubicBezTo>
                  <a:close/>
                  <a:moveTo>
                    <a:pt x="2526" y="274"/>
                  </a:moveTo>
                  <a:lnTo>
                    <a:pt x="2526" y="274"/>
                  </a:lnTo>
                  <a:lnTo>
                    <a:pt x="2515" y="263"/>
                  </a:lnTo>
                  <a:cubicBezTo>
                    <a:pt x="2515" y="252"/>
                    <a:pt x="2526" y="241"/>
                    <a:pt x="2526" y="241"/>
                  </a:cubicBezTo>
                  <a:cubicBezTo>
                    <a:pt x="2559" y="241"/>
                    <a:pt x="2559" y="241"/>
                    <a:pt x="2559" y="241"/>
                  </a:cubicBezTo>
                  <a:cubicBezTo>
                    <a:pt x="2570" y="241"/>
                    <a:pt x="2570" y="252"/>
                    <a:pt x="2570" y="263"/>
                  </a:cubicBezTo>
                  <a:cubicBezTo>
                    <a:pt x="2570" y="263"/>
                    <a:pt x="2570" y="274"/>
                    <a:pt x="2559" y="274"/>
                  </a:cubicBezTo>
                  <a:cubicBezTo>
                    <a:pt x="2526" y="274"/>
                    <a:pt x="2526" y="274"/>
                    <a:pt x="2526" y="274"/>
                  </a:cubicBezTo>
                  <a:close/>
                  <a:moveTo>
                    <a:pt x="2646" y="274"/>
                  </a:moveTo>
                  <a:lnTo>
                    <a:pt x="2646" y="274"/>
                  </a:lnTo>
                  <a:cubicBezTo>
                    <a:pt x="2635" y="274"/>
                    <a:pt x="2635" y="263"/>
                    <a:pt x="2635" y="263"/>
                  </a:cubicBezTo>
                  <a:cubicBezTo>
                    <a:pt x="2635" y="252"/>
                    <a:pt x="2635" y="241"/>
                    <a:pt x="2646" y="241"/>
                  </a:cubicBezTo>
                  <a:cubicBezTo>
                    <a:pt x="2679" y="241"/>
                    <a:pt x="2679" y="241"/>
                    <a:pt x="2679" y="241"/>
                  </a:cubicBezTo>
                  <a:cubicBezTo>
                    <a:pt x="2679" y="241"/>
                    <a:pt x="2690" y="252"/>
                    <a:pt x="2690" y="263"/>
                  </a:cubicBezTo>
                  <a:lnTo>
                    <a:pt x="2679" y="274"/>
                  </a:lnTo>
                  <a:cubicBezTo>
                    <a:pt x="2646" y="274"/>
                    <a:pt x="2646" y="274"/>
                    <a:pt x="2646" y="274"/>
                  </a:cubicBezTo>
                  <a:close/>
                  <a:moveTo>
                    <a:pt x="2767" y="274"/>
                  </a:moveTo>
                  <a:lnTo>
                    <a:pt x="2767" y="274"/>
                  </a:lnTo>
                  <a:cubicBezTo>
                    <a:pt x="2756" y="274"/>
                    <a:pt x="2745" y="263"/>
                    <a:pt x="2745" y="263"/>
                  </a:cubicBezTo>
                  <a:cubicBezTo>
                    <a:pt x="2745" y="252"/>
                    <a:pt x="2756" y="241"/>
                    <a:pt x="2767" y="241"/>
                  </a:cubicBezTo>
                  <a:cubicBezTo>
                    <a:pt x="2789" y="241"/>
                    <a:pt x="2789" y="241"/>
                    <a:pt x="2789" y="241"/>
                  </a:cubicBezTo>
                  <a:cubicBezTo>
                    <a:pt x="2799" y="241"/>
                    <a:pt x="2799" y="252"/>
                    <a:pt x="2799" y="263"/>
                  </a:cubicBezTo>
                  <a:cubicBezTo>
                    <a:pt x="2799" y="263"/>
                    <a:pt x="2799" y="274"/>
                    <a:pt x="2789" y="274"/>
                  </a:cubicBezTo>
                  <a:cubicBezTo>
                    <a:pt x="2767" y="274"/>
                    <a:pt x="2767" y="274"/>
                    <a:pt x="2767" y="274"/>
                  </a:cubicBezTo>
                  <a:close/>
                  <a:moveTo>
                    <a:pt x="2876" y="274"/>
                  </a:moveTo>
                  <a:lnTo>
                    <a:pt x="2876" y="274"/>
                  </a:lnTo>
                  <a:cubicBezTo>
                    <a:pt x="2865" y="274"/>
                    <a:pt x="2865" y="263"/>
                    <a:pt x="2865" y="263"/>
                  </a:cubicBezTo>
                  <a:cubicBezTo>
                    <a:pt x="2865" y="252"/>
                    <a:pt x="2865" y="241"/>
                    <a:pt x="2876" y="241"/>
                  </a:cubicBezTo>
                  <a:cubicBezTo>
                    <a:pt x="2909" y="241"/>
                    <a:pt x="2909" y="241"/>
                    <a:pt x="2909" y="241"/>
                  </a:cubicBezTo>
                  <a:cubicBezTo>
                    <a:pt x="2909" y="241"/>
                    <a:pt x="2920" y="252"/>
                    <a:pt x="2920" y="263"/>
                  </a:cubicBezTo>
                  <a:lnTo>
                    <a:pt x="2909" y="274"/>
                  </a:lnTo>
                  <a:cubicBezTo>
                    <a:pt x="2876" y="274"/>
                    <a:pt x="2876" y="274"/>
                    <a:pt x="2876" y="274"/>
                  </a:cubicBezTo>
                  <a:close/>
                  <a:moveTo>
                    <a:pt x="2996" y="274"/>
                  </a:moveTo>
                  <a:lnTo>
                    <a:pt x="2996" y="274"/>
                  </a:lnTo>
                  <a:cubicBezTo>
                    <a:pt x="2985" y="274"/>
                    <a:pt x="2974" y="263"/>
                    <a:pt x="2974" y="263"/>
                  </a:cubicBezTo>
                  <a:cubicBezTo>
                    <a:pt x="2974" y="252"/>
                    <a:pt x="2985" y="241"/>
                    <a:pt x="2996" y="241"/>
                  </a:cubicBezTo>
                  <a:cubicBezTo>
                    <a:pt x="3018" y="241"/>
                    <a:pt x="3018" y="241"/>
                    <a:pt x="3018" y="241"/>
                  </a:cubicBezTo>
                  <a:cubicBezTo>
                    <a:pt x="3029" y="241"/>
                    <a:pt x="3040" y="252"/>
                    <a:pt x="3040" y="263"/>
                  </a:cubicBezTo>
                  <a:cubicBezTo>
                    <a:pt x="3040" y="263"/>
                    <a:pt x="3029" y="274"/>
                    <a:pt x="3018" y="274"/>
                  </a:cubicBezTo>
                  <a:cubicBezTo>
                    <a:pt x="2996" y="274"/>
                    <a:pt x="2996" y="274"/>
                    <a:pt x="2996" y="274"/>
                  </a:cubicBezTo>
                  <a:close/>
                  <a:moveTo>
                    <a:pt x="3106" y="274"/>
                  </a:moveTo>
                  <a:lnTo>
                    <a:pt x="3106" y="274"/>
                  </a:lnTo>
                  <a:cubicBezTo>
                    <a:pt x="3095" y="274"/>
                    <a:pt x="3095" y="263"/>
                    <a:pt x="3095" y="263"/>
                  </a:cubicBezTo>
                  <a:cubicBezTo>
                    <a:pt x="3095" y="252"/>
                    <a:pt x="3095" y="241"/>
                    <a:pt x="3106" y="241"/>
                  </a:cubicBezTo>
                  <a:cubicBezTo>
                    <a:pt x="3139" y="241"/>
                    <a:pt x="3139" y="241"/>
                    <a:pt x="3139" y="241"/>
                  </a:cubicBezTo>
                  <a:cubicBezTo>
                    <a:pt x="3149" y="241"/>
                    <a:pt x="3149" y="252"/>
                    <a:pt x="3149" y="263"/>
                  </a:cubicBezTo>
                  <a:cubicBezTo>
                    <a:pt x="3149" y="263"/>
                    <a:pt x="3149" y="274"/>
                    <a:pt x="3139" y="274"/>
                  </a:cubicBezTo>
                  <a:cubicBezTo>
                    <a:pt x="3106" y="274"/>
                    <a:pt x="3106" y="274"/>
                    <a:pt x="3106" y="274"/>
                  </a:cubicBezTo>
                  <a:close/>
                  <a:moveTo>
                    <a:pt x="3226" y="274"/>
                  </a:moveTo>
                  <a:lnTo>
                    <a:pt x="3226" y="274"/>
                  </a:lnTo>
                  <a:cubicBezTo>
                    <a:pt x="3215" y="274"/>
                    <a:pt x="3204" y="263"/>
                    <a:pt x="3204" y="263"/>
                  </a:cubicBezTo>
                  <a:cubicBezTo>
                    <a:pt x="3204" y="252"/>
                    <a:pt x="3215" y="241"/>
                    <a:pt x="3226" y="241"/>
                  </a:cubicBezTo>
                  <a:cubicBezTo>
                    <a:pt x="3248" y="241"/>
                    <a:pt x="3248" y="241"/>
                    <a:pt x="3248" y="241"/>
                  </a:cubicBezTo>
                  <a:cubicBezTo>
                    <a:pt x="3259" y="241"/>
                    <a:pt x="3270" y="252"/>
                    <a:pt x="3270" y="263"/>
                  </a:cubicBezTo>
                  <a:cubicBezTo>
                    <a:pt x="3270" y="263"/>
                    <a:pt x="3259" y="274"/>
                    <a:pt x="3248" y="274"/>
                  </a:cubicBezTo>
                  <a:cubicBezTo>
                    <a:pt x="3226" y="274"/>
                    <a:pt x="3226" y="274"/>
                    <a:pt x="3226" y="274"/>
                  </a:cubicBezTo>
                  <a:close/>
                  <a:moveTo>
                    <a:pt x="3335" y="274"/>
                  </a:moveTo>
                  <a:lnTo>
                    <a:pt x="3335" y="274"/>
                  </a:lnTo>
                  <a:lnTo>
                    <a:pt x="3324" y="263"/>
                  </a:lnTo>
                  <a:cubicBezTo>
                    <a:pt x="3324" y="252"/>
                    <a:pt x="3335" y="241"/>
                    <a:pt x="3335" y="241"/>
                  </a:cubicBezTo>
                  <a:cubicBezTo>
                    <a:pt x="3368" y="241"/>
                    <a:pt x="3368" y="241"/>
                    <a:pt x="3368" y="241"/>
                  </a:cubicBezTo>
                  <a:cubicBezTo>
                    <a:pt x="3379" y="241"/>
                    <a:pt x="3379" y="252"/>
                    <a:pt x="3379" y="263"/>
                  </a:cubicBezTo>
                  <a:cubicBezTo>
                    <a:pt x="3379" y="263"/>
                    <a:pt x="3379" y="274"/>
                    <a:pt x="3368" y="274"/>
                  </a:cubicBezTo>
                  <a:cubicBezTo>
                    <a:pt x="3335" y="274"/>
                    <a:pt x="3335" y="274"/>
                    <a:pt x="3335" y="274"/>
                  </a:cubicBezTo>
                  <a:close/>
                  <a:moveTo>
                    <a:pt x="3456" y="274"/>
                  </a:moveTo>
                  <a:lnTo>
                    <a:pt x="3456" y="274"/>
                  </a:lnTo>
                  <a:cubicBezTo>
                    <a:pt x="3445" y="274"/>
                    <a:pt x="3445" y="263"/>
                    <a:pt x="3445" y="263"/>
                  </a:cubicBezTo>
                  <a:cubicBezTo>
                    <a:pt x="3445" y="252"/>
                    <a:pt x="3445" y="241"/>
                    <a:pt x="3456" y="241"/>
                  </a:cubicBezTo>
                  <a:cubicBezTo>
                    <a:pt x="3477" y="241"/>
                    <a:pt x="3477" y="241"/>
                    <a:pt x="3477" y="241"/>
                  </a:cubicBezTo>
                  <a:cubicBezTo>
                    <a:pt x="3489" y="241"/>
                    <a:pt x="3499" y="252"/>
                    <a:pt x="3499" y="263"/>
                  </a:cubicBezTo>
                  <a:cubicBezTo>
                    <a:pt x="3499" y="263"/>
                    <a:pt x="3489" y="274"/>
                    <a:pt x="3477" y="274"/>
                  </a:cubicBezTo>
                  <a:cubicBezTo>
                    <a:pt x="3456" y="274"/>
                    <a:pt x="3456" y="274"/>
                    <a:pt x="3456" y="274"/>
                  </a:cubicBezTo>
                  <a:close/>
                  <a:moveTo>
                    <a:pt x="3565" y="274"/>
                  </a:moveTo>
                  <a:lnTo>
                    <a:pt x="3565" y="274"/>
                  </a:lnTo>
                  <a:lnTo>
                    <a:pt x="3554" y="263"/>
                  </a:lnTo>
                  <a:cubicBezTo>
                    <a:pt x="3554" y="252"/>
                    <a:pt x="3565" y="241"/>
                    <a:pt x="3565" y="241"/>
                  </a:cubicBezTo>
                  <a:cubicBezTo>
                    <a:pt x="3598" y="241"/>
                    <a:pt x="3598" y="241"/>
                    <a:pt x="3598" y="241"/>
                  </a:cubicBezTo>
                  <a:cubicBezTo>
                    <a:pt x="3609" y="241"/>
                    <a:pt x="3609" y="252"/>
                    <a:pt x="3609" y="263"/>
                  </a:cubicBezTo>
                  <a:cubicBezTo>
                    <a:pt x="3609" y="263"/>
                    <a:pt x="3609" y="274"/>
                    <a:pt x="3598" y="274"/>
                  </a:cubicBezTo>
                  <a:cubicBezTo>
                    <a:pt x="3565" y="274"/>
                    <a:pt x="3565" y="274"/>
                    <a:pt x="3565" y="274"/>
                  </a:cubicBezTo>
                  <a:close/>
                  <a:moveTo>
                    <a:pt x="3543" y="0"/>
                  </a:moveTo>
                  <a:lnTo>
                    <a:pt x="3543" y="0"/>
                  </a:lnTo>
                  <a:lnTo>
                    <a:pt x="3554" y="12"/>
                  </a:lnTo>
                  <a:cubicBezTo>
                    <a:pt x="3554" y="22"/>
                    <a:pt x="3543" y="33"/>
                    <a:pt x="3543" y="33"/>
                  </a:cubicBezTo>
                  <a:cubicBezTo>
                    <a:pt x="3510" y="33"/>
                    <a:pt x="3510" y="33"/>
                    <a:pt x="3510" y="33"/>
                  </a:cubicBezTo>
                  <a:cubicBezTo>
                    <a:pt x="3499" y="33"/>
                    <a:pt x="3499" y="22"/>
                    <a:pt x="3499" y="12"/>
                  </a:cubicBezTo>
                  <a:cubicBezTo>
                    <a:pt x="3499" y="12"/>
                    <a:pt x="3499" y="0"/>
                    <a:pt x="3510" y="0"/>
                  </a:cubicBezTo>
                  <a:cubicBezTo>
                    <a:pt x="3543" y="0"/>
                    <a:pt x="3543" y="0"/>
                    <a:pt x="3543" y="0"/>
                  </a:cubicBezTo>
                  <a:close/>
                  <a:moveTo>
                    <a:pt x="3423" y="0"/>
                  </a:moveTo>
                  <a:lnTo>
                    <a:pt x="3423" y="0"/>
                  </a:lnTo>
                  <a:cubicBezTo>
                    <a:pt x="3434" y="0"/>
                    <a:pt x="3434" y="12"/>
                    <a:pt x="3434" y="12"/>
                  </a:cubicBezTo>
                  <a:cubicBezTo>
                    <a:pt x="3434" y="22"/>
                    <a:pt x="3434" y="33"/>
                    <a:pt x="3423" y="33"/>
                  </a:cubicBezTo>
                  <a:cubicBezTo>
                    <a:pt x="3390" y="33"/>
                    <a:pt x="3390" y="33"/>
                    <a:pt x="3390" y="33"/>
                  </a:cubicBezTo>
                  <a:cubicBezTo>
                    <a:pt x="3390" y="33"/>
                    <a:pt x="3379" y="22"/>
                    <a:pt x="3379" y="12"/>
                  </a:cubicBezTo>
                  <a:lnTo>
                    <a:pt x="3390" y="0"/>
                  </a:lnTo>
                  <a:cubicBezTo>
                    <a:pt x="3423" y="0"/>
                    <a:pt x="3423" y="0"/>
                    <a:pt x="3423" y="0"/>
                  </a:cubicBezTo>
                  <a:close/>
                  <a:moveTo>
                    <a:pt x="3314" y="0"/>
                  </a:moveTo>
                  <a:lnTo>
                    <a:pt x="3314" y="0"/>
                  </a:lnTo>
                  <a:lnTo>
                    <a:pt x="3324" y="12"/>
                  </a:lnTo>
                  <a:cubicBezTo>
                    <a:pt x="3324" y="22"/>
                    <a:pt x="3314" y="33"/>
                    <a:pt x="3314" y="33"/>
                  </a:cubicBezTo>
                  <a:cubicBezTo>
                    <a:pt x="3281" y="33"/>
                    <a:pt x="3281" y="33"/>
                    <a:pt x="3281" y="33"/>
                  </a:cubicBezTo>
                  <a:cubicBezTo>
                    <a:pt x="3270" y="33"/>
                    <a:pt x="3270" y="22"/>
                    <a:pt x="3270" y="12"/>
                  </a:cubicBezTo>
                  <a:cubicBezTo>
                    <a:pt x="3270" y="12"/>
                    <a:pt x="3270" y="0"/>
                    <a:pt x="3281" y="0"/>
                  </a:cubicBezTo>
                  <a:cubicBezTo>
                    <a:pt x="3314" y="0"/>
                    <a:pt x="3314" y="0"/>
                    <a:pt x="3314" y="0"/>
                  </a:cubicBezTo>
                  <a:close/>
                  <a:moveTo>
                    <a:pt x="3193" y="0"/>
                  </a:moveTo>
                  <a:lnTo>
                    <a:pt x="3193" y="0"/>
                  </a:lnTo>
                  <a:cubicBezTo>
                    <a:pt x="3204" y="0"/>
                    <a:pt x="3204" y="12"/>
                    <a:pt x="3204" y="12"/>
                  </a:cubicBezTo>
                  <a:cubicBezTo>
                    <a:pt x="3204" y="22"/>
                    <a:pt x="3204" y="33"/>
                    <a:pt x="3193" y="33"/>
                  </a:cubicBezTo>
                  <a:cubicBezTo>
                    <a:pt x="3160" y="33"/>
                    <a:pt x="3160" y="33"/>
                    <a:pt x="3160" y="33"/>
                  </a:cubicBezTo>
                  <a:cubicBezTo>
                    <a:pt x="3160" y="33"/>
                    <a:pt x="3149" y="22"/>
                    <a:pt x="3149" y="12"/>
                  </a:cubicBezTo>
                  <a:lnTo>
                    <a:pt x="3160" y="0"/>
                  </a:lnTo>
                  <a:cubicBezTo>
                    <a:pt x="3193" y="0"/>
                    <a:pt x="3193" y="0"/>
                    <a:pt x="3193" y="0"/>
                  </a:cubicBezTo>
                  <a:close/>
                  <a:moveTo>
                    <a:pt x="3073" y="0"/>
                  </a:moveTo>
                  <a:lnTo>
                    <a:pt x="3073" y="0"/>
                  </a:lnTo>
                  <a:cubicBezTo>
                    <a:pt x="3084" y="0"/>
                    <a:pt x="3095" y="12"/>
                    <a:pt x="3095" y="12"/>
                  </a:cubicBezTo>
                  <a:cubicBezTo>
                    <a:pt x="3095" y="22"/>
                    <a:pt x="3084" y="33"/>
                    <a:pt x="3073" y="33"/>
                  </a:cubicBezTo>
                  <a:cubicBezTo>
                    <a:pt x="3051" y="33"/>
                    <a:pt x="3051" y="33"/>
                    <a:pt x="3051" y="33"/>
                  </a:cubicBezTo>
                  <a:cubicBezTo>
                    <a:pt x="3040" y="33"/>
                    <a:pt x="3040" y="22"/>
                    <a:pt x="3040" y="12"/>
                  </a:cubicBezTo>
                  <a:cubicBezTo>
                    <a:pt x="3040" y="12"/>
                    <a:pt x="3040" y="0"/>
                    <a:pt x="3051" y="0"/>
                  </a:cubicBezTo>
                  <a:cubicBezTo>
                    <a:pt x="3073" y="0"/>
                    <a:pt x="3073" y="0"/>
                    <a:pt x="3073" y="0"/>
                  </a:cubicBezTo>
                  <a:close/>
                  <a:moveTo>
                    <a:pt x="2964" y="0"/>
                  </a:moveTo>
                  <a:lnTo>
                    <a:pt x="2964" y="0"/>
                  </a:lnTo>
                  <a:cubicBezTo>
                    <a:pt x="2974" y="0"/>
                    <a:pt x="2974" y="12"/>
                    <a:pt x="2974" y="12"/>
                  </a:cubicBezTo>
                  <a:cubicBezTo>
                    <a:pt x="2974" y="22"/>
                    <a:pt x="2974" y="33"/>
                    <a:pt x="2964" y="33"/>
                  </a:cubicBezTo>
                  <a:cubicBezTo>
                    <a:pt x="2931" y="33"/>
                    <a:pt x="2931" y="33"/>
                    <a:pt x="2931" y="33"/>
                  </a:cubicBezTo>
                  <a:cubicBezTo>
                    <a:pt x="2931" y="33"/>
                    <a:pt x="2920" y="22"/>
                    <a:pt x="2920" y="12"/>
                  </a:cubicBezTo>
                  <a:lnTo>
                    <a:pt x="2931" y="0"/>
                  </a:lnTo>
                  <a:cubicBezTo>
                    <a:pt x="2964" y="0"/>
                    <a:pt x="2964" y="0"/>
                    <a:pt x="2964" y="0"/>
                  </a:cubicBezTo>
                  <a:close/>
                  <a:moveTo>
                    <a:pt x="2843" y="0"/>
                  </a:moveTo>
                  <a:lnTo>
                    <a:pt x="2843" y="0"/>
                  </a:lnTo>
                  <a:cubicBezTo>
                    <a:pt x="2854" y="0"/>
                    <a:pt x="2865" y="12"/>
                    <a:pt x="2865" y="12"/>
                  </a:cubicBezTo>
                  <a:cubicBezTo>
                    <a:pt x="2865" y="22"/>
                    <a:pt x="2854" y="33"/>
                    <a:pt x="2843" y="33"/>
                  </a:cubicBezTo>
                  <a:cubicBezTo>
                    <a:pt x="2821" y="33"/>
                    <a:pt x="2821" y="33"/>
                    <a:pt x="2821" y="33"/>
                  </a:cubicBezTo>
                  <a:cubicBezTo>
                    <a:pt x="2810" y="33"/>
                    <a:pt x="2799" y="22"/>
                    <a:pt x="2799" y="12"/>
                  </a:cubicBezTo>
                  <a:cubicBezTo>
                    <a:pt x="2799" y="12"/>
                    <a:pt x="2810" y="0"/>
                    <a:pt x="2821" y="0"/>
                  </a:cubicBezTo>
                  <a:cubicBezTo>
                    <a:pt x="2843" y="0"/>
                    <a:pt x="2843" y="0"/>
                    <a:pt x="2843" y="0"/>
                  </a:cubicBezTo>
                  <a:close/>
                  <a:moveTo>
                    <a:pt x="2734" y="0"/>
                  </a:moveTo>
                  <a:lnTo>
                    <a:pt x="2734" y="0"/>
                  </a:lnTo>
                  <a:cubicBezTo>
                    <a:pt x="2745" y="0"/>
                    <a:pt x="2745" y="12"/>
                    <a:pt x="2745" y="12"/>
                  </a:cubicBezTo>
                  <a:cubicBezTo>
                    <a:pt x="2745" y="22"/>
                    <a:pt x="2745" y="33"/>
                    <a:pt x="2734" y="33"/>
                  </a:cubicBezTo>
                  <a:cubicBezTo>
                    <a:pt x="2701" y="33"/>
                    <a:pt x="2701" y="33"/>
                    <a:pt x="2701" y="33"/>
                  </a:cubicBezTo>
                  <a:cubicBezTo>
                    <a:pt x="2690" y="33"/>
                    <a:pt x="2690" y="22"/>
                    <a:pt x="2690" y="12"/>
                  </a:cubicBezTo>
                  <a:cubicBezTo>
                    <a:pt x="2690" y="12"/>
                    <a:pt x="2690" y="0"/>
                    <a:pt x="2701" y="0"/>
                  </a:cubicBezTo>
                  <a:cubicBezTo>
                    <a:pt x="2734" y="0"/>
                    <a:pt x="2734" y="0"/>
                    <a:pt x="2734" y="0"/>
                  </a:cubicBezTo>
                  <a:close/>
                  <a:moveTo>
                    <a:pt x="2614" y="0"/>
                  </a:moveTo>
                  <a:lnTo>
                    <a:pt x="2614" y="0"/>
                  </a:lnTo>
                  <a:cubicBezTo>
                    <a:pt x="2624" y="0"/>
                    <a:pt x="2635" y="12"/>
                    <a:pt x="2635" y="12"/>
                  </a:cubicBezTo>
                  <a:cubicBezTo>
                    <a:pt x="2635" y="22"/>
                    <a:pt x="2624" y="33"/>
                    <a:pt x="2614" y="33"/>
                  </a:cubicBezTo>
                  <a:cubicBezTo>
                    <a:pt x="2592" y="33"/>
                    <a:pt x="2592" y="33"/>
                    <a:pt x="2592" y="33"/>
                  </a:cubicBezTo>
                  <a:cubicBezTo>
                    <a:pt x="2581" y="33"/>
                    <a:pt x="2570" y="22"/>
                    <a:pt x="2570" y="12"/>
                  </a:cubicBezTo>
                  <a:cubicBezTo>
                    <a:pt x="2570" y="12"/>
                    <a:pt x="2581" y="0"/>
                    <a:pt x="2592" y="0"/>
                  </a:cubicBezTo>
                  <a:cubicBezTo>
                    <a:pt x="2614" y="0"/>
                    <a:pt x="2614" y="0"/>
                    <a:pt x="2614" y="0"/>
                  </a:cubicBezTo>
                  <a:close/>
                  <a:moveTo>
                    <a:pt x="2504" y="0"/>
                  </a:moveTo>
                  <a:lnTo>
                    <a:pt x="2504" y="0"/>
                  </a:lnTo>
                  <a:lnTo>
                    <a:pt x="2515" y="12"/>
                  </a:lnTo>
                  <a:cubicBezTo>
                    <a:pt x="2515" y="22"/>
                    <a:pt x="2504" y="33"/>
                    <a:pt x="2504" y="33"/>
                  </a:cubicBezTo>
                  <a:cubicBezTo>
                    <a:pt x="2471" y="33"/>
                    <a:pt x="2471" y="33"/>
                    <a:pt x="2471" y="33"/>
                  </a:cubicBezTo>
                  <a:cubicBezTo>
                    <a:pt x="2460" y="33"/>
                    <a:pt x="2460" y="22"/>
                    <a:pt x="2460" y="12"/>
                  </a:cubicBezTo>
                  <a:cubicBezTo>
                    <a:pt x="2460" y="12"/>
                    <a:pt x="2460" y="0"/>
                    <a:pt x="2471" y="0"/>
                  </a:cubicBezTo>
                  <a:cubicBezTo>
                    <a:pt x="2504" y="0"/>
                    <a:pt x="2504" y="0"/>
                    <a:pt x="2504" y="0"/>
                  </a:cubicBezTo>
                  <a:close/>
                  <a:moveTo>
                    <a:pt x="2384" y="0"/>
                  </a:moveTo>
                  <a:lnTo>
                    <a:pt x="2384" y="0"/>
                  </a:lnTo>
                  <a:cubicBezTo>
                    <a:pt x="2395" y="0"/>
                    <a:pt x="2406" y="12"/>
                    <a:pt x="2406" y="12"/>
                  </a:cubicBezTo>
                  <a:cubicBezTo>
                    <a:pt x="2406" y="22"/>
                    <a:pt x="2395" y="33"/>
                    <a:pt x="2384" y="33"/>
                  </a:cubicBezTo>
                  <a:cubicBezTo>
                    <a:pt x="2362" y="33"/>
                    <a:pt x="2362" y="33"/>
                    <a:pt x="2362" y="33"/>
                  </a:cubicBezTo>
                  <a:cubicBezTo>
                    <a:pt x="2351" y="33"/>
                    <a:pt x="2340" y="22"/>
                    <a:pt x="2340" y="12"/>
                  </a:cubicBezTo>
                  <a:cubicBezTo>
                    <a:pt x="2340" y="12"/>
                    <a:pt x="2351" y="0"/>
                    <a:pt x="2362" y="0"/>
                  </a:cubicBezTo>
                  <a:cubicBezTo>
                    <a:pt x="2384" y="0"/>
                    <a:pt x="2384" y="0"/>
                    <a:pt x="2384" y="0"/>
                  </a:cubicBezTo>
                  <a:close/>
                  <a:moveTo>
                    <a:pt x="2274" y="0"/>
                  </a:moveTo>
                  <a:lnTo>
                    <a:pt x="2274" y="0"/>
                  </a:lnTo>
                  <a:lnTo>
                    <a:pt x="2285" y="12"/>
                  </a:lnTo>
                  <a:cubicBezTo>
                    <a:pt x="2285" y="22"/>
                    <a:pt x="2274" y="33"/>
                    <a:pt x="2274" y="33"/>
                  </a:cubicBezTo>
                  <a:cubicBezTo>
                    <a:pt x="2242" y="33"/>
                    <a:pt x="2242" y="33"/>
                    <a:pt x="2242" y="33"/>
                  </a:cubicBezTo>
                  <a:cubicBezTo>
                    <a:pt x="2231" y="33"/>
                    <a:pt x="2231" y="22"/>
                    <a:pt x="2231" y="12"/>
                  </a:cubicBezTo>
                  <a:cubicBezTo>
                    <a:pt x="2231" y="12"/>
                    <a:pt x="2231" y="0"/>
                    <a:pt x="2242" y="0"/>
                  </a:cubicBezTo>
                  <a:cubicBezTo>
                    <a:pt x="2274" y="0"/>
                    <a:pt x="2274" y="0"/>
                    <a:pt x="2274" y="0"/>
                  </a:cubicBezTo>
                  <a:close/>
                  <a:moveTo>
                    <a:pt x="2154" y="0"/>
                  </a:moveTo>
                  <a:lnTo>
                    <a:pt x="2154" y="0"/>
                  </a:lnTo>
                  <a:cubicBezTo>
                    <a:pt x="2165" y="0"/>
                    <a:pt x="2165" y="12"/>
                    <a:pt x="2165" y="12"/>
                  </a:cubicBezTo>
                  <a:cubicBezTo>
                    <a:pt x="2165" y="22"/>
                    <a:pt x="2165" y="33"/>
                    <a:pt x="2154" y="33"/>
                  </a:cubicBezTo>
                  <a:cubicBezTo>
                    <a:pt x="2121" y="33"/>
                    <a:pt x="2121" y="33"/>
                    <a:pt x="2121" y="33"/>
                  </a:cubicBezTo>
                  <a:cubicBezTo>
                    <a:pt x="2121" y="33"/>
                    <a:pt x="2110" y="22"/>
                    <a:pt x="2110" y="12"/>
                  </a:cubicBezTo>
                  <a:lnTo>
                    <a:pt x="2121" y="0"/>
                  </a:lnTo>
                  <a:cubicBezTo>
                    <a:pt x="2154" y="0"/>
                    <a:pt x="2154" y="0"/>
                    <a:pt x="2154" y="0"/>
                  </a:cubicBezTo>
                  <a:close/>
                  <a:moveTo>
                    <a:pt x="2045" y="0"/>
                  </a:moveTo>
                  <a:lnTo>
                    <a:pt x="2045" y="0"/>
                  </a:lnTo>
                  <a:lnTo>
                    <a:pt x="2056" y="12"/>
                  </a:lnTo>
                  <a:cubicBezTo>
                    <a:pt x="2056" y="22"/>
                    <a:pt x="2045" y="33"/>
                    <a:pt x="2045" y="33"/>
                  </a:cubicBezTo>
                  <a:cubicBezTo>
                    <a:pt x="2012" y="33"/>
                    <a:pt x="2012" y="33"/>
                    <a:pt x="2012" y="33"/>
                  </a:cubicBezTo>
                  <a:cubicBezTo>
                    <a:pt x="2001" y="33"/>
                    <a:pt x="2001" y="22"/>
                    <a:pt x="2001" y="12"/>
                  </a:cubicBezTo>
                  <a:cubicBezTo>
                    <a:pt x="2001" y="12"/>
                    <a:pt x="2001" y="0"/>
                    <a:pt x="2012" y="0"/>
                  </a:cubicBezTo>
                  <a:cubicBezTo>
                    <a:pt x="2045" y="0"/>
                    <a:pt x="2045" y="0"/>
                    <a:pt x="2045" y="0"/>
                  </a:cubicBezTo>
                  <a:close/>
                  <a:moveTo>
                    <a:pt x="1924" y="0"/>
                  </a:moveTo>
                  <a:lnTo>
                    <a:pt x="1924" y="0"/>
                  </a:lnTo>
                  <a:cubicBezTo>
                    <a:pt x="1935" y="0"/>
                    <a:pt x="1935" y="12"/>
                    <a:pt x="1935" y="12"/>
                  </a:cubicBezTo>
                  <a:cubicBezTo>
                    <a:pt x="1935" y="22"/>
                    <a:pt x="1935" y="33"/>
                    <a:pt x="1924" y="33"/>
                  </a:cubicBezTo>
                  <a:cubicBezTo>
                    <a:pt x="1892" y="33"/>
                    <a:pt x="1892" y="33"/>
                    <a:pt x="1892" y="33"/>
                  </a:cubicBezTo>
                  <a:cubicBezTo>
                    <a:pt x="1892" y="33"/>
                    <a:pt x="1881" y="22"/>
                    <a:pt x="1881" y="12"/>
                  </a:cubicBezTo>
                  <a:lnTo>
                    <a:pt x="1892" y="0"/>
                  </a:lnTo>
                  <a:cubicBezTo>
                    <a:pt x="1924" y="0"/>
                    <a:pt x="1924" y="0"/>
                    <a:pt x="1924" y="0"/>
                  </a:cubicBezTo>
                  <a:close/>
                  <a:moveTo>
                    <a:pt x="1804" y="0"/>
                  </a:moveTo>
                  <a:lnTo>
                    <a:pt x="1804" y="0"/>
                  </a:lnTo>
                  <a:cubicBezTo>
                    <a:pt x="1815" y="0"/>
                    <a:pt x="1826" y="12"/>
                    <a:pt x="1826" y="12"/>
                  </a:cubicBezTo>
                  <a:cubicBezTo>
                    <a:pt x="1826" y="22"/>
                    <a:pt x="1815" y="33"/>
                    <a:pt x="1804" y="33"/>
                  </a:cubicBezTo>
                  <a:cubicBezTo>
                    <a:pt x="1782" y="33"/>
                    <a:pt x="1782" y="33"/>
                    <a:pt x="1782" y="33"/>
                  </a:cubicBezTo>
                  <a:cubicBezTo>
                    <a:pt x="1771" y="33"/>
                    <a:pt x="1760" y="22"/>
                    <a:pt x="1760" y="12"/>
                  </a:cubicBezTo>
                  <a:cubicBezTo>
                    <a:pt x="1760" y="12"/>
                    <a:pt x="1771" y="0"/>
                    <a:pt x="1782" y="0"/>
                  </a:cubicBezTo>
                  <a:cubicBezTo>
                    <a:pt x="1804" y="0"/>
                    <a:pt x="1804" y="0"/>
                    <a:pt x="1804" y="0"/>
                  </a:cubicBezTo>
                  <a:close/>
                  <a:moveTo>
                    <a:pt x="1695" y="0"/>
                  </a:moveTo>
                  <a:lnTo>
                    <a:pt x="1695" y="0"/>
                  </a:lnTo>
                  <a:cubicBezTo>
                    <a:pt x="1706" y="0"/>
                    <a:pt x="1706" y="12"/>
                    <a:pt x="1706" y="12"/>
                  </a:cubicBezTo>
                  <a:cubicBezTo>
                    <a:pt x="1706" y="22"/>
                    <a:pt x="1706" y="33"/>
                    <a:pt x="1695" y="33"/>
                  </a:cubicBezTo>
                  <a:cubicBezTo>
                    <a:pt x="1662" y="33"/>
                    <a:pt x="1662" y="33"/>
                    <a:pt x="1662" y="33"/>
                  </a:cubicBezTo>
                  <a:cubicBezTo>
                    <a:pt x="1662" y="33"/>
                    <a:pt x="1651" y="22"/>
                    <a:pt x="1651" y="12"/>
                  </a:cubicBezTo>
                  <a:lnTo>
                    <a:pt x="1662" y="0"/>
                  </a:lnTo>
                  <a:cubicBezTo>
                    <a:pt x="1695" y="0"/>
                    <a:pt x="1695" y="0"/>
                    <a:pt x="1695" y="0"/>
                  </a:cubicBezTo>
                  <a:close/>
                  <a:moveTo>
                    <a:pt x="1574" y="0"/>
                  </a:moveTo>
                  <a:lnTo>
                    <a:pt x="1574" y="0"/>
                  </a:lnTo>
                  <a:cubicBezTo>
                    <a:pt x="1585" y="0"/>
                    <a:pt x="1596" y="12"/>
                    <a:pt x="1596" y="12"/>
                  </a:cubicBezTo>
                  <a:cubicBezTo>
                    <a:pt x="1596" y="22"/>
                    <a:pt x="1585" y="33"/>
                    <a:pt x="1574" y="33"/>
                  </a:cubicBezTo>
                  <a:cubicBezTo>
                    <a:pt x="1552" y="33"/>
                    <a:pt x="1552" y="33"/>
                    <a:pt x="1552" y="33"/>
                  </a:cubicBezTo>
                  <a:cubicBezTo>
                    <a:pt x="1542" y="33"/>
                    <a:pt x="1531" y="22"/>
                    <a:pt x="1531" y="12"/>
                  </a:cubicBezTo>
                  <a:cubicBezTo>
                    <a:pt x="1531" y="12"/>
                    <a:pt x="1542" y="0"/>
                    <a:pt x="1552" y="0"/>
                  </a:cubicBezTo>
                  <a:cubicBezTo>
                    <a:pt x="1574" y="0"/>
                    <a:pt x="1574" y="0"/>
                    <a:pt x="1574" y="0"/>
                  </a:cubicBezTo>
                  <a:close/>
                  <a:moveTo>
                    <a:pt x="1465" y="0"/>
                  </a:moveTo>
                  <a:lnTo>
                    <a:pt x="1465" y="0"/>
                  </a:lnTo>
                  <a:cubicBezTo>
                    <a:pt x="1476" y="0"/>
                    <a:pt x="1476" y="12"/>
                    <a:pt x="1476" y="12"/>
                  </a:cubicBezTo>
                  <a:cubicBezTo>
                    <a:pt x="1476" y="22"/>
                    <a:pt x="1476" y="33"/>
                    <a:pt x="1465" y="33"/>
                  </a:cubicBezTo>
                  <a:cubicBezTo>
                    <a:pt x="1432" y="33"/>
                    <a:pt x="1432" y="33"/>
                    <a:pt x="1432" y="33"/>
                  </a:cubicBezTo>
                  <a:cubicBezTo>
                    <a:pt x="1421" y="33"/>
                    <a:pt x="1421" y="22"/>
                    <a:pt x="1421" y="12"/>
                  </a:cubicBezTo>
                  <a:cubicBezTo>
                    <a:pt x="1421" y="12"/>
                    <a:pt x="1421" y="0"/>
                    <a:pt x="1432" y="0"/>
                  </a:cubicBezTo>
                  <a:cubicBezTo>
                    <a:pt x="1465" y="0"/>
                    <a:pt x="1465" y="0"/>
                    <a:pt x="1465" y="0"/>
                  </a:cubicBezTo>
                  <a:close/>
                  <a:moveTo>
                    <a:pt x="1345" y="0"/>
                  </a:moveTo>
                  <a:lnTo>
                    <a:pt x="1345" y="0"/>
                  </a:lnTo>
                  <a:cubicBezTo>
                    <a:pt x="1356" y="0"/>
                    <a:pt x="1367" y="12"/>
                    <a:pt x="1367" y="12"/>
                  </a:cubicBezTo>
                  <a:cubicBezTo>
                    <a:pt x="1367" y="22"/>
                    <a:pt x="1356" y="33"/>
                    <a:pt x="1345" y="33"/>
                  </a:cubicBezTo>
                  <a:cubicBezTo>
                    <a:pt x="1323" y="33"/>
                    <a:pt x="1323" y="33"/>
                    <a:pt x="1323" y="33"/>
                  </a:cubicBezTo>
                  <a:cubicBezTo>
                    <a:pt x="1312" y="33"/>
                    <a:pt x="1301" y="22"/>
                    <a:pt x="1301" y="12"/>
                  </a:cubicBezTo>
                  <a:cubicBezTo>
                    <a:pt x="1301" y="12"/>
                    <a:pt x="1312" y="0"/>
                    <a:pt x="1323" y="0"/>
                  </a:cubicBezTo>
                  <a:cubicBezTo>
                    <a:pt x="1345" y="0"/>
                    <a:pt x="1345" y="0"/>
                    <a:pt x="1345" y="0"/>
                  </a:cubicBezTo>
                  <a:close/>
                  <a:moveTo>
                    <a:pt x="1235" y="0"/>
                  </a:moveTo>
                  <a:lnTo>
                    <a:pt x="1235" y="0"/>
                  </a:lnTo>
                  <a:lnTo>
                    <a:pt x="1246" y="12"/>
                  </a:lnTo>
                  <a:cubicBezTo>
                    <a:pt x="1246" y="22"/>
                    <a:pt x="1235" y="33"/>
                    <a:pt x="1235" y="33"/>
                  </a:cubicBezTo>
                  <a:cubicBezTo>
                    <a:pt x="1202" y="33"/>
                    <a:pt x="1202" y="33"/>
                    <a:pt x="1202" y="33"/>
                  </a:cubicBezTo>
                  <a:cubicBezTo>
                    <a:pt x="1192" y="33"/>
                    <a:pt x="1192" y="22"/>
                    <a:pt x="1192" y="12"/>
                  </a:cubicBezTo>
                  <a:cubicBezTo>
                    <a:pt x="1192" y="12"/>
                    <a:pt x="1192" y="0"/>
                    <a:pt x="1202" y="0"/>
                  </a:cubicBezTo>
                  <a:cubicBezTo>
                    <a:pt x="1235" y="0"/>
                    <a:pt x="1235" y="0"/>
                    <a:pt x="1235" y="0"/>
                  </a:cubicBezTo>
                  <a:close/>
                  <a:moveTo>
                    <a:pt x="1115" y="0"/>
                  </a:moveTo>
                  <a:lnTo>
                    <a:pt x="1115" y="0"/>
                  </a:lnTo>
                  <a:cubicBezTo>
                    <a:pt x="1126" y="0"/>
                    <a:pt x="1126" y="12"/>
                    <a:pt x="1126" y="12"/>
                  </a:cubicBezTo>
                  <a:cubicBezTo>
                    <a:pt x="1126" y="22"/>
                    <a:pt x="1126" y="33"/>
                    <a:pt x="1115" y="33"/>
                  </a:cubicBezTo>
                  <a:cubicBezTo>
                    <a:pt x="1093" y="33"/>
                    <a:pt x="1093" y="33"/>
                    <a:pt x="1093" y="33"/>
                  </a:cubicBezTo>
                  <a:cubicBezTo>
                    <a:pt x="1082" y="33"/>
                    <a:pt x="1071" y="22"/>
                    <a:pt x="1071" y="12"/>
                  </a:cubicBezTo>
                  <a:cubicBezTo>
                    <a:pt x="1071" y="12"/>
                    <a:pt x="1082" y="0"/>
                    <a:pt x="1093" y="0"/>
                  </a:cubicBezTo>
                  <a:cubicBezTo>
                    <a:pt x="1115" y="0"/>
                    <a:pt x="1115" y="0"/>
                    <a:pt x="1115" y="0"/>
                  </a:cubicBezTo>
                  <a:close/>
                  <a:moveTo>
                    <a:pt x="1006" y="0"/>
                  </a:moveTo>
                  <a:lnTo>
                    <a:pt x="1006" y="0"/>
                  </a:lnTo>
                  <a:lnTo>
                    <a:pt x="1017" y="12"/>
                  </a:lnTo>
                  <a:cubicBezTo>
                    <a:pt x="1017" y="22"/>
                    <a:pt x="1006" y="33"/>
                    <a:pt x="1006" y="33"/>
                  </a:cubicBezTo>
                  <a:cubicBezTo>
                    <a:pt x="973" y="33"/>
                    <a:pt x="973" y="33"/>
                    <a:pt x="973" y="33"/>
                  </a:cubicBezTo>
                  <a:cubicBezTo>
                    <a:pt x="962" y="33"/>
                    <a:pt x="962" y="22"/>
                    <a:pt x="962" y="12"/>
                  </a:cubicBezTo>
                  <a:cubicBezTo>
                    <a:pt x="962" y="12"/>
                    <a:pt x="962" y="0"/>
                    <a:pt x="973" y="0"/>
                  </a:cubicBezTo>
                  <a:cubicBezTo>
                    <a:pt x="1006" y="0"/>
                    <a:pt x="1006" y="0"/>
                    <a:pt x="1006" y="0"/>
                  </a:cubicBezTo>
                  <a:close/>
                  <a:moveTo>
                    <a:pt x="885" y="0"/>
                  </a:moveTo>
                  <a:lnTo>
                    <a:pt x="885" y="0"/>
                  </a:lnTo>
                  <a:cubicBezTo>
                    <a:pt x="896" y="0"/>
                    <a:pt x="896" y="12"/>
                    <a:pt x="896" y="12"/>
                  </a:cubicBezTo>
                  <a:cubicBezTo>
                    <a:pt x="896" y="22"/>
                    <a:pt x="896" y="33"/>
                    <a:pt x="885" y="33"/>
                  </a:cubicBezTo>
                  <a:cubicBezTo>
                    <a:pt x="852" y="33"/>
                    <a:pt x="852" y="33"/>
                    <a:pt x="852" y="33"/>
                  </a:cubicBezTo>
                  <a:cubicBezTo>
                    <a:pt x="852" y="33"/>
                    <a:pt x="842" y="22"/>
                    <a:pt x="842" y="12"/>
                  </a:cubicBezTo>
                  <a:lnTo>
                    <a:pt x="852" y="0"/>
                  </a:lnTo>
                  <a:cubicBezTo>
                    <a:pt x="885" y="0"/>
                    <a:pt x="885" y="0"/>
                    <a:pt x="885" y="0"/>
                  </a:cubicBezTo>
                  <a:close/>
                  <a:moveTo>
                    <a:pt x="776" y="0"/>
                  </a:moveTo>
                  <a:lnTo>
                    <a:pt x="776" y="0"/>
                  </a:lnTo>
                  <a:lnTo>
                    <a:pt x="787" y="12"/>
                  </a:lnTo>
                  <a:cubicBezTo>
                    <a:pt x="787" y="22"/>
                    <a:pt x="776" y="33"/>
                    <a:pt x="776" y="33"/>
                  </a:cubicBezTo>
                  <a:cubicBezTo>
                    <a:pt x="743" y="33"/>
                    <a:pt x="743" y="33"/>
                    <a:pt x="743" y="33"/>
                  </a:cubicBezTo>
                  <a:cubicBezTo>
                    <a:pt x="732" y="33"/>
                    <a:pt x="732" y="22"/>
                    <a:pt x="732" y="12"/>
                  </a:cubicBezTo>
                  <a:cubicBezTo>
                    <a:pt x="732" y="12"/>
                    <a:pt x="732" y="0"/>
                    <a:pt x="743" y="0"/>
                  </a:cubicBezTo>
                  <a:cubicBezTo>
                    <a:pt x="776" y="0"/>
                    <a:pt x="776" y="0"/>
                    <a:pt x="776" y="0"/>
                  </a:cubicBezTo>
                  <a:close/>
                  <a:moveTo>
                    <a:pt x="656" y="0"/>
                  </a:moveTo>
                  <a:lnTo>
                    <a:pt x="656" y="0"/>
                  </a:lnTo>
                  <a:cubicBezTo>
                    <a:pt x="667" y="0"/>
                    <a:pt x="667" y="12"/>
                    <a:pt x="667" y="12"/>
                  </a:cubicBezTo>
                  <a:cubicBezTo>
                    <a:pt x="667" y="22"/>
                    <a:pt x="667" y="33"/>
                    <a:pt x="656" y="33"/>
                  </a:cubicBezTo>
                  <a:cubicBezTo>
                    <a:pt x="623" y="33"/>
                    <a:pt x="623" y="33"/>
                    <a:pt x="623" y="33"/>
                  </a:cubicBezTo>
                  <a:cubicBezTo>
                    <a:pt x="623" y="33"/>
                    <a:pt x="612" y="22"/>
                    <a:pt x="612" y="12"/>
                  </a:cubicBezTo>
                  <a:lnTo>
                    <a:pt x="623" y="0"/>
                  </a:lnTo>
                  <a:cubicBezTo>
                    <a:pt x="656" y="0"/>
                    <a:pt x="656" y="0"/>
                    <a:pt x="656" y="0"/>
                  </a:cubicBezTo>
                  <a:close/>
                  <a:moveTo>
                    <a:pt x="535" y="0"/>
                  </a:moveTo>
                  <a:lnTo>
                    <a:pt x="535" y="0"/>
                  </a:lnTo>
                  <a:cubicBezTo>
                    <a:pt x="546" y="0"/>
                    <a:pt x="557" y="12"/>
                    <a:pt x="557" y="12"/>
                  </a:cubicBezTo>
                  <a:cubicBezTo>
                    <a:pt x="557" y="22"/>
                    <a:pt x="546" y="33"/>
                    <a:pt x="535" y="33"/>
                  </a:cubicBezTo>
                  <a:cubicBezTo>
                    <a:pt x="514" y="33"/>
                    <a:pt x="514" y="33"/>
                    <a:pt x="514" y="33"/>
                  </a:cubicBezTo>
                  <a:cubicBezTo>
                    <a:pt x="502" y="33"/>
                    <a:pt x="492" y="22"/>
                    <a:pt x="492" y="12"/>
                  </a:cubicBezTo>
                  <a:cubicBezTo>
                    <a:pt x="492" y="12"/>
                    <a:pt x="502" y="0"/>
                    <a:pt x="514" y="0"/>
                  </a:cubicBezTo>
                  <a:cubicBezTo>
                    <a:pt x="535" y="0"/>
                    <a:pt x="535" y="0"/>
                    <a:pt x="535" y="0"/>
                  </a:cubicBezTo>
                  <a:close/>
                  <a:moveTo>
                    <a:pt x="426" y="0"/>
                  </a:moveTo>
                  <a:lnTo>
                    <a:pt x="426" y="0"/>
                  </a:lnTo>
                  <a:cubicBezTo>
                    <a:pt x="437" y="0"/>
                    <a:pt x="437" y="12"/>
                    <a:pt x="437" y="12"/>
                  </a:cubicBezTo>
                  <a:cubicBezTo>
                    <a:pt x="437" y="22"/>
                    <a:pt x="437" y="33"/>
                    <a:pt x="426" y="33"/>
                  </a:cubicBezTo>
                  <a:cubicBezTo>
                    <a:pt x="393" y="33"/>
                    <a:pt x="393" y="33"/>
                    <a:pt x="393" y="33"/>
                  </a:cubicBezTo>
                  <a:cubicBezTo>
                    <a:pt x="382" y="33"/>
                    <a:pt x="382" y="22"/>
                    <a:pt x="382" y="12"/>
                  </a:cubicBezTo>
                  <a:cubicBezTo>
                    <a:pt x="382" y="12"/>
                    <a:pt x="382" y="0"/>
                    <a:pt x="393" y="0"/>
                  </a:cubicBezTo>
                  <a:cubicBezTo>
                    <a:pt x="426" y="0"/>
                    <a:pt x="426" y="0"/>
                    <a:pt x="426" y="0"/>
                  </a:cubicBezTo>
                  <a:close/>
                  <a:moveTo>
                    <a:pt x="306" y="0"/>
                  </a:moveTo>
                  <a:lnTo>
                    <a:pt x="306" y="0"/>
                  </a:lnTo>
                  <a:cubicBezTo>
                    <a:pt x="317" y="0"/>
                    <a:pt x="327" y="12"/>
                    <a:pt x="327" y="12"/>
                  </a:cubicBezTo>
                  <a:cubicBezTo>
                    <a:pt x="327" y="22"/>
                    <a:pt x="317" y="33"/>
                    <a:pt x="306" y="33"/>
                  </a:cubicBezTo>
                  <a:cubicBezTo>
                    <a:pt x="284" y="33"/>
                    <a:pt x="284" y="33"/>
                    <a:pt x="284" y="33"/>
                  </a:cubicBezTo>
                  <a:cubicBezTo>
                    <a:pt x="273" y="33"/>
                    <a:pt x="262" y="22"/>
                    <a:pt x="262" y="12"/>
                  </a:cubicBezTo>
                  <a:cubicBezTo>
                    <a:pt x="262" y="12"/>
                    <a:pt x="273" y="0"/>
                    <a:pt x="284" y="0"/>
                  </a:cubicBezTo>
                  <a:cubicBezTo>
                    <a:pt x="306" y="0"/>
                    <a:pt x="306" y="0"/>
                    <a:pt x="306" y="0"/>
                  </a:cubicBezTo>
                  <a:close/>
                  <a:moveTo>
                    <a:pt x="196" y="0"/>
                  </a:moveTo>
                  <a:lnTo>
                    <a:pt x="196" y="0"/>
                  </a:lnTo>
                  <a:lnTo>
                    <a:pt x="207" y="12"/>
                  </a:lnTo>
                  <a:cubicBezTo>
                    <a:pt x="207" y="22"/>
                    <a:pt x="196" y="33"/>
                    <a:pt x="196" y="33"/>
                  </a:cubicBezTo>
                  <a:cubicBezTo>
                    <a:pt x="164" y="33"/>
                    <a:pt x="164" y="33"/>
                    <a:pt x="164" y="33"/>
                  </a:cubicBezTo>
                  <a:cubicBezTo>
                    <a:pt x="152" y="33"/>
                    <a:pt x="152" y="22"/>
                    <a:pt x="152" y="12"/>
                  </a:cubicBezTo>
                  <a:cubicBezTo>
                    <a:pt x="152" y="12"/>
                    <a:pt x="152" y="0"/>
                    <a:pt x="164" y="0"/>
                  </a:cubicBezTo>
                  <a:cubicBezTo>
                    <a:pt x="196" y="0"/>
                    <a:pt x="196" y="0"/>
                    <a:pt x="196" y="0"/>
                  </a:cubicBezTo>
                  <a:close/>
                  <a:moveTo>
                    <a:pt x="77" y="0"/>
                  </a:moveTo>
                  <a:lnTo>
                    <a:pt x="77" y="0"/>
                  </a:lnTo>
                  <a:cubicBezTo>
                    <a:pt x="88" y="0"/>
                    <a:pt x="99" y="12"/>
                    <a:pt x="99" y="12"/>
                  </a:cubicBezTo>
                  <a:cubicBezTo>
                    <a:pt x="99" y="22"/>
                    <a:pt x="88" y="33"/>
                    <a:pt x="77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44" y="33"/>
                    <a:pt x="33" y="22"/>
                    <a:pt x="33" y="12"/>
                  </a:cubicBezTo>
                  <a:cubicBezTo>
                    <a:pt x="33" y="12"/>
                    <a:pt x="44" y="0"/>
                    <a:pt x="55" y="0"/>
                  </a:cubicBezTo>
                  <a:lnTo>
                    <a:pt x="77" y="0"/>
                  </a:lnTo>
                  <a:close/>
                </a:path>
              </a:pathLst>
            </a:custGeom>
            <a:solidFill>
              <a:srgbClr val="5D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38" name="Freeform 37"/>
            <p:cNvSpPr>
              <a:spLocks noChangeArrowheads="1"/>
            </p:cNvSpPr>
            <p:nvPr/>
          </p:nvSpPr>
          <p:spPr bwMode="auto">
            <a:xfrm>
              <a:off x="12065214" y="6489166"/>
              <a:ext cx="3273398" cy="1817274"/>
            </a:xfrm>
            <a:custGeom>
              <a:avLst/>
              <a:gdLst>
                <a:gd name="T0" fmla="*/ 38285 w 3762"/>
                <a:gd name="T1" fmla="*/ 0 h 2089"/>
                <a:gd name="T2" fmla="*/ 38285 w 3762"/>
                <a:gd name="T3" fmla="*/ 0 h 2089"/>
                <a:gd name="T4" fmla="*/ 236673 w 3762"/>
                <a:gd name="T5" fmla="*/ 1816404 h 2089"/>
                <a:gd name="T6" fmla="*/ 3044556 w 3762"/>
                <a:gd name="T7" fmla="*/ 1816404 h 2089"/>
                <a:gd name="T8" fmla="*/ 3243814 w 3762"/>
                <a:gd name="T9" fmla="*/ 0 h 2089"/>
                <a:gd name="T10" fmla="*/ 38285 w 3762"/>
                <a:gd name="T11" fmla="*/ 0 h 20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62" h="2089">
                  <a:moveTo>
                    <a:pt x="44" y="0"/>
                  </a:moveTo>
                  <a:lnTo>
                    <a:pt x="44" y="0"/>
                  </a:lnTo>
                  <a:cubicBezTo>
                    <a:pt x="0" y="732"/>
                    <a:pt x="76" y="1465"/>
                    <a:pt x="272" y="2088"/>
                  </a:cubicBezTo>
                  <a:cubicBezTo>
                    <a:pt x="3499" y="2088"/>
                    <a:pt x="3499" y="2088"/>
                    <a:pt x="3499" y="2088"/>
                  </a:cubicBezTo>
                  <a:cubicBezTo>
                    <a:pt x="3696" y="1465"/>
                    <a:pt x="3761" y="732"/>
                    <a:pt x="3728" y="0"/>
                  </a:cubicBezTo>
                  <a:lnTo>
                    <a:pt x="4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 noChangeArrowheads="1"/>
            </p:cNvSpPr>
            <p:nvPr/>
          </p:nvSpPr>
          <p:spPr bwMode="auto">
            <a:xfrm>
              <a:off x="12138360" y="7153734"/>
              <a:ext cx="3170165" cy="852515"/>
            </a:xfrm>
            <a:custGeom>
              <a:avLst/>
              <a:gdLst>
                <a:gd name="T0" fmla="*/ 98 w 3642"/>
                <a:gd name="T1" fmla="*/ 952 h 985"/>
                <a:gd name="T2" fmla="*/ 240 w 3642"/>
                <a:gd name="T3" fmla="*/ 984 h 985"/>
                <a:gd name="T4" fmla="*/ 349 w 3642"/>
                <a:gd name="T5" fmla="*/ 984 h 985"/>
                <a:gd name="T6" fmla="*/ 469 w 3642"/>
                <a:gd name="T7" fmla="*/ 984 h 985"/>
                <a:gd name="T8" fmla="*/ 579 w 3642"/>
                <a:gd name="T9" fmla="*/ 984 h 985"/>
                <a:gd name="T10" fmla="*/ 699 w 3642"/>
                <a:gd name="T11" fmla="*/ 984 h 985"/>
                <a:gd name="T12" fmla="*/ 819 w 3642"/>
                <a:gd name="T13" fmla="*/ 984 h 985"/>
                <a:gd name="T14" fmla="*/ 929 w 3642"/>
                <a:gd name="T15" fmla="*/ 984 h 985"/>
                <a:gd name="T16" fmla="*/ 1049 w 3642"/>
                <a:gd name="T17" fmla="*/ 984 h 985"/>
                <a:gd name="T18" fmla="*/ 1159 w 3642"/>
                <a:gd name="T19" fmla="*/ 984 h 985"/>
                <a:gd name="T20" fmla="*/ 1279 w 3642"/>
                <a:gd name="T21" fmla="*/ 984 h 985"/>
                <a:gd name="T22" fmla="*/ 1388 w 3642"/>
                <a:gd name="T23" fmla="*/ 984 h 985"/>
                <a:gd name="T24" fmla="*/ 1509 w 3642"/>
                <a:gd name="T25" fmla="*/ 984 h 985"/>
                <a:gd name="T26" fmla="*/ 1618 w 3642"/>
                <a:gd name="T27" fmla="*/ 984 h 985"/>
                <a:gd name="T28" fmla="*/ 1738 w 3642"/>
                <a:gd name="T29" fmla="*/ 984 h 985"/>
                <a:gd name="T30" fmla="*/ 1859 w 3642"/>
                <a:gd name="T31" fmla="*/ 984 h 985"/>
                <a:gd name="T32" fmla="*/ 1968 w 3642"/>
                <a:gd name="T33" fmla="*/ 984 h 985"/>
                <a:gd name="T34" fmla="*/ 2088 w 3642"/>
                <a:gd name="T35" fmla="*/ 984 h 985"/>
                <a:gd name="T36" fmla="*/ 2198 w 3642"/>
                <a:gd name="T37" fmla="*/ 984 h 985"/>
                <a:gd name="T38" fmla="*/ 2318 w 3642"/>
                <a:gd name="T39" fmla="*/ 984 h 985"/>
                <a:gd name="T40" fmla="*/ 2427 w 3642"/>
                <a:gd name="T41" fmla="*/ 984 h 985"/>
                <a:gd name="T42" fmla="*/ 2548 w 3642"/>
                <a:gd name="T43" fmla="*/ 984 h 985"/>
                <a:gd name="T44" fmla="*/ 2657 w 3642"/>
                <a:gd name="T45" fmla="*/ 984 h 985"/>
                <a:gd name="T46" fmla="*/ 2777 w 3642"/>
                <a:gd name="T47" fmla="*/ 984 h 985"/>
                <a:gd name="T48" fmla="*/ 2887 w 3642"/>
                <a:gd name="T49" fmla="*/ 984 h 985"/>
                <a:gd name="T50" fmla="*/ 3007 w 3642"/>
                <a:gd name="T51" fmla="*/ 984 h 985"/>
                <a:gd name="T52" fmla="*/ 3127 w 3642"/>
                <a:gd name="T53" fmla="*/ 984 h 985"/>
                <a:gd name="T54" fmla="*/ 3237 w 3642"/>
                <a:gd name="T55" fmla="*/ 984 h 985"/>
                <a:gd name="T56" fmla="*/ 3357 w 3642"/>
                <a:gd name="T57" fmla="*/ 984 h 985"/>
                <a:gd name="T58" fmla="*/ 3466 w 3642"/>
                <a:gd name="T59" fmla="*/ 984 h 985"/>
                <a:gd name="T60" fmla="*/ 3598 w 3642"/>
                <a:gd name="T61" fmla="*/ 0 h 985"/>
                <a:gd name="T62" fmla="*/ 3477 w 3642"/>
                <a:gd name="T63" fmla="*/ 0 h 985"/>
                <a:gd name="T64" fmla="*/ 3357 w 3642"/>
                <a:gd name="T65" fmla="*/ 0 h 985"/>
                <a:gd name="T66" fmla="*/ 3248 w 3642"/>
                <a:gd name="T67" fmla="*/ 0 h 985"/>
                <a:gd name="T68" fmla="*/ 3127 w 3642"/>
                <a:gd name="T69" fmla="*/ 0 h 985"/>
                <a:gd name="T70" fmla="*/ 3018 w 3642"/>
                <a:gd name="T71" fmla="*/ 0 h 985"/>
                <a:gd name="T72" fmla="*/ 2898 w 3642"/>
                <a:gd name="T73" fmla="*/ 0 h 985"/>
                <a:gd name="T74" fmla="*/ 2788 w 3642"/>
                <a:gd name="T75" fmla="*/ 0 h 985"/>
                <a:gd name="T76" fmla="*/ 2668 w 3642"/>
                <a:gd name="T77" fmla="*/ 0 h 985"/>
                <a:gd name="T78" fmla="*/ 2559 w 3642"/>
                <a:gd name="T79" fmla="*/ 0 h 985"/>
                <a:gd name="T80" fmla="*/ 2438 w 3642"/>
                <a:gd name="T81" fmla="*/ 0 h 985"/>
                <a:gd name="T82" fmla="*/ 2329 w 3642"/>
                <a:gd name="T83" fmla="*/ 0 h 985"/>
                <a:gd name="T84" fmla="*/ 2209 w 3642"/>
                <a:gd name="T85" fmla="*/ 0 h 985"/>
                <a:gd name="T86" fmla="*/ 2088 w 3642"/>
                <a:gd name="T87" fmla="*/ 0 h 985"/>
                <a:gd name="T88" fmla="*/ 1979 w 3642"/>
                <a:gd name="T89" fmla="*/ 0 h 985"/>
                <a:gd name="T90" fmla="*/ 1859 w 3642"/>
                <a:gd name="T91" fmla="*/ 0 h 985"/>
                <a:gd name="T92" fmla="*/ 1749 w 3642"/>
                <a:gd name="T93" fmla="*/ 0 h 985"/>
                <a:gd name="T94" fmla="*/ 1629 w 3642"/>
                <a:gd name="T95" fmla="*/ 0 h 985"/>
                <a:gd name="T96" fmla="*/ 1519 w 3642"/>
                <a:gd name="T97" fmla="*/ 0 h 985"/>
                <a:gd name="T98" fmla="*/ 1399 w 3642"/>
                <a:gd name="T99" fmla="*/ 0 h 985"/>
                <a:gd name="T100" fmla="*/ 1290 w 3642"/>
                <a:gd name="T101" fmla="*/ 0 h 985"/>
                <a:gd name="T102" fmla="*/ 1169 w 3642"/>
                <a:gd name="T103" fmla="*/ 0 h 985"/>
                <a:gd name="T104" fmla="*/ 1060 w 3642"/>
                <a:gd name="T105" fmla="*/ 0 h 985"/>
                <a:gd name="T106" fmla="*/ 940 w 3642"/>
                <a:gd name="T107" fmla="*/ 0 h 985"/>
                <a:gd name="T108" fmla="*/ 819 w 3642"/>
                <a:gd name="T109" fmla="*/ 0 h 985"/>
                <a:gd name="T110" fmla="*/ 710 w 3642"/>
                <a:gd name="T111" fmla="*/ 0 h 985"/>
                <a:gd name="T112" fmla="*/ 590 w 3642"/>
                <a:gd name="T113" fmla="*/ 0 h 985"/>
                <a:gd name="T114" fmla="*/ 481 w 3642"/>
                <a:gd name="T115" fmla="*/ 0 h 985"/>
                <a:gd name="T116" fmla="*/ 360 w 3642"/>
                <a:gd name="T117" fmla="*/ 0 h 985"/>
                <a:gd name="T118" fmla="*/ 251 w 3642"/>
                <a:gd name="T119" fmla="*/ 0 h 985"/>
                <a:gd name="T120" fmla="*/ 131 w 3642"/>
                <a:gd name="T121" fmla="*/ 0 h 985"/>
                <a:gd name="T122" fmla="*/ 22 w 3642"/>
                <a:gd name="T123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642" h="985">
                  <a:moveTo>
                    <a:pt x="87" y="962"/>
                  </a:moveTo>
                  <a:lnTo>
                    <a:pt x="87" y="962"/>
                  </a:lnTo>
                  <a:cubicBezTo>
                    <a:pt x="87" y="962"/>
                    <a:pt x="87" y="973"/>
                    <a:pt x="87" y="984"/>
                  </a:cubicBezTo>
                  <a:lnTo>
                    <a:pt x="98" y="984"/>
                  </a:lnTo>
                  <a:cubicBezTo>
                    <a:pt x="119" y="984"/>
                    <a:pt x="119" y="984"/>
                    <a:pt x="119" y="984"/>
                  </a:cubicBezTo>
                  <a:cubicBezTo>
                    <a:pt x="131" y="984"/>
                    <a:pt x="141" y="973"/>
                    <a:pt x="141" y="973"/>
                  </a:cubicBezTo>
                  <a:cubicBezTo>
                    <a:pt x="141" y="962"/>
                    <a:pt x="131" y="952"/>
                    <a:pt x="119" y="952"/>
                  </a:cubicBezTo>
                  <a:cubicBezTo>
                    <a:pt x="98" y="952"/>
                    <a:pt x="98" y="952"/>
                    <a:pt x="98" y="952"/>
                  </a:cubicBezTo>
                  <a:cubicBezTo>
                    <a:pt x="87" y="952"/>
                    <a:pt x="87" y="952"/>
                    <a:pt x="87" y="962"/>
                  </a:cubicBezTo>
                  <a:close/>
                  <a:moveTo>
                    <a:pt x="207" y="984"/>
                  </a:moveTo>
                  <a:lnTo>
                    <a:pt x="207" y="984"/>
                  </a:lnTo>
                  <a:cubicBezTo>
                    <a:pt x="196" y="984"/>
                    <a:pt x="196" y="973"/>
                    <a:pt x="196" y="973"/>
                  </a:cubicBezTo>
                  <a:cubicBezTo>
                    <a:pt x="196" y="962"/>
                    <a:pt x="196" y="952"/>
                    <a:pt x="207" y="952"/>
                  </a:cubicBezTo>
                  <a:cubicBezTo>
                    <a:pt x="240" y="952"/>
                    <a:pt x="240" y="952"/>
                    <a:pt x="240" y="952"/>
                  </a:cubicBezTo>
                  <a:cubicBezTo>
                    <a:pt x="251" y="952"/>
                    <a:pt x="251" y="962"/>
                    <a:pt x="251" y="973"/>
                  </a:cubicBezTo>
                  <a:cubicBezTo>
                    <a:pt x="251" y="973"/>
                    <a:pt x="251" y="984"/>
                    <a:pt x="240" y="984"/>
                  </a:cubicBezTo>
                  <a:cubicBezTo>
                    <a:pt x="207" y="984"/>
                    <a:pt x="207" y="984"/>
                    <a:pt x="207" y="984"/>
                  </a:cubicBezTo>
                  <a:close/>
                  <a:moveTo>
                    <a:pt x="327" y="984"/>
                  </a:moveTo>
                  <a:lnTo>
                    <a:pt x="327" y="984"/>
                  </a:lnTo>
                  <a:cubicBezTo>
                    <a:pt x="316" y="984"/>
                    <a:pt x="306" y="973"/>
                    <a:pt x="306" y="973"/>
                  </a:cubicBezTo>
                  <a:cubicBezTo>
                    <a:pt x="306" y="962"/>
                    <a:pt x="316" y="952"/>
                    <a:pt x="327" y="952"/>
                  </a:cubicBezTo>
                  <a:cubicBezTo>
                    <a:pt x="349" y="952"/>
                    <a:pt x="349" y="952"/>
                    <a:pt x="349" y="952"/>
                  </a:cubicBezTo>
                  <a:cubicBezTo>
                    <a:pt x="360" y="952"/>
                    <a:pt x="371" y="962"/>
                    <a:pt x="371" y="973"/>
                  </a:cubicBezTo>
                  <a:cubicBezTo>
                    <a:pt x="371" y="973"/>
                    <a:pt x="360" y="984"/>
                    <a:pt x="349" y="984"/>
                  </a:cubicBezTo>
                  <a:cubicBezTo>
                    <a:pt x="327" y="984"/>
                    <a:pt x="327" y="984"/>
                    <a:pt x="327" y="984"/>
                  </a:cubicBezTo>
                  <a:close/>
                  <a:moveTo>
                    <a:pt x="437" y="984"/>
                  </a:moveTo>
                  <a:lnTo>
                    <a:pt x="437" y="984"/>
                  </a:lnTo>
                  <a:lnTo>
                    <a:pt x="426" y="973"/>
                  </a:lnTo>
                  <a:cubicBezTo>
                    <a:pt x="426" y="962"/>
                    <a:pt x="437" y="952"/>
                    <a:pt x="437" y="952"/>
                  </a:cubicBezTo>
                  <a:cubicBezTo>
                    <a:pt x="469" y="952"/>
                    <a:pt x="469" y="952"/>
                    <a:pt x="469" y="952"/>
                  </a:cubicBezTo>
                  <a:cubicBezTo>
                    <a:pt x="481" y="952"/>
                    <a:pt x="481" y="962"/>
                    <a:pt x="481" y="973"/>
                  </a:cubicBezTo>
                  <a:cubicBezTo>
                    <a:pt x="481" y="973"/>
                    <a:pt x="481" y="984"/>
                    <a:pt x="469" y="984"/>
                  </a:cubicBezTo>
                  <a:cubicBezTo>
                    <a:pt x="437" y="984"/>
                    <a:pt x="437" y="984"/>
                    <a:pt x="437" y="984"/>
                  </a:cubicBezTo>
                  <a:close/>
                  <a:moveTo>
                    <a:pt x="557" y="984"/>
                  </a:moveTo>
                  <a:lnTo>
                    <a:pt x="557" y="984"/>
                  </a:lnTo>
                  <a:cubicBezTo>
                    <a:pt x="546" y="984"/>
                    <a:pt x="546" y="973"/>
                    <a:pt x="546" y="973"/>
                  </a:cubicBezTo>
                  <a:cubicBezTo>
                    <a:pt x="546" y="962"/>
                    <a:pt x="546" y="952"/>
                    <a:pt x="557" y="952"/>
                  </a:cubicBezTo>
                  <a:cubicBezTo>
                    <a:pt x="579" y="952"/>
                    <a:pt x="579" y="952"/>
                    <a:pt x="579" y="952"/>
                  </a:cubicBezTo>
                  <a:cubicBezTo>
                    <a:pt x="590" y="952"/>
                    <a:pt x="601" y="962"/>
                    <a:pt x="601" y="973"/>
                  </a:cubicBezTo>
                  <a:cubicBezTo>
                    <a:pt x="601" y="973"/>
                    <a:pt x="590" y="984"/>
                    <a:pt x="579" y="984"/>
                  </a:cubicBezTo>
                  <a:cubicBezTo>
                    <a:pt x="557" y="984"/>
                    <a:pt x="557" y="984"/>
                    <a:pt x="557" y="984"/>
                  </a:cubicBezTo>
                  <a:close/>
                  <a:moveTo>
                    <a:pt x="666" y="984"/>
                  </a:moveTo>
                  <a:lnTo>
                    <a:pt x="666" y="984"/>
                  </a:lnTo>
                  <a:lnTo>
                    <a:pt x="656" y="973"/>
                  </a:lnTo>
                  <a:cubicBezTo>
                    <a:pt x="656" y="962"/>
                    <a:pt x="666" y="952"/>
                    <a:pt x="666" y="952"/>
                  </a:cubicBezTo>
                  <a:cubicBezTo>
                    <a:pt x="699" y="952"/>
                    <a:pt x="699" y="952"/>
                    <a:pt x="699" y="952"/>
                  </a:cubicBezTo>
                  <a:cubicBezTo>
                    <a:pt x="710" y="952"/>
                    <a:pt x="710" y="962"/>
                    <a:pt x="710" y="973"/>
                  </a:cubicBezTo>
                  <a:cubicBezTo>
                    <a:pt x="710" y="973"/>
                    <a:pt x="710" y="984"/>
                    <a:pt x="699" y="984"/>
                  </a:cubicBezTo>
                  <a:cubicBezTo>
                    <a:pt x="666" y="984"/>
                    <a:pt x="666" y="984"/>
                    <a:pt x="666" y="984"/>
                  </a:cubicBezTo>
                  <a:close/>
                  <a:moveTo>
                    <a:pt x="787" y="984"/>
                  </a:moveTo>
                  <a:lnTo>
                    <a:pt x="787" y="984"/>
                  </a:lnTo>
                  <a:cubicBezTo>
                    <a:pt x="776" y="984"/>
                    <a:pt x="776" y="973"/>
                    <a:pt x="776" y="973"/>
                  </a:cubicBezTo>
                  <a:cubicBezTo>
                    <a:pt x="776" y="962"/>
                    <a:pt x="776" y="952"/>
                    <a:pt x="787" y="952"/>
                  </a:cubicBezTo>
                  <a:cubicBezTo>
                    <a:pt x="819" y="952"/>
                    <a:pt x="819" y="952"/>
                    <a:pt x="819" y="952"/>
                  </a:cubicBezTo>
                  <a:cubicBezTo>
                    <a:pt x="819" y="952"/>
                    <a:pt x="831" y="962"/>
                    <a:pt x="831" y="973"/>
                  </a:cubicBezTo>
                  <a:lnTo>
                    <a:pt x="819" y="984"/>
                  </a:lnTo>
                  <a:cubicBezTo>
                    <a:pt x="787" y="984"/>
                    <a:pt x="787" y="984"/>
                    <a:pt x="787" y="984"/>
                  </a:cubicBezTo>
                  <a:close/>
                  <a:moveTo>
                    <a:pt x="896" y="984"/>
                  </a:moveTo>
                  <a:lnTo>
                    <a:pt x="896" y="984"/>
                  </a:lnTo>
                  <a:lnTo>
                    <a:pt x="885" y="973"/>
                  </a:lnTo>
                  <a:cubicBezTo>
                    <a:pt x="885" y="962"/>
                    <a:pt x="896" y="952"/>
                    <a:pt x="896" y="952"/>
                  </a:cubicBezTo>
                  <a:cubicBezTo>
                    <a:pt x="929" y="952"/>
                    <a:pt x="929" y="952"/>
                    <a:pt x="929" y="952"/>
                  </a:cubicBezTo>
                  <a:cubicBezTo>
                    <a:pt x="940" y="952"/>
                    <a:pt x="940" y="962"/>
                    <a:pt x="940" y="973"/>
                  </a:cubicBezTo>
                  <a:cubicBezTo>
                    <a:pt x="940" y="973"/>
                    <a:pt x="940" y="984"/>
                    <a:pt x="929" y="984"/>
                  </a:cubicBezTo>
                  <a:cubicBezTo>
                    <a:pt x="896" y="984"/>
                    <a:pt x="896" y="984"/>
                    <a:pt x="896" y="984"/>
                  </a:cubicBezTo>
                  <a:close/>
                  <a:moveTo>
                    <a:pt x="1016" y="984"/>
                  </a:moveTo>
                  <a:lnTo>
                    <a:pt x="1016" y="984"/>
                  </a:lnTo>
                  <a:cubicBezTo>
                    <a:pt x="1006" y="984"/>
                    <a:pt x="1006" y="973"/>
                    <a:pt x="1006" y="973"/>
                  </a:cubicBezTo>
                  <a:cubicBezTo>
                    <a:pt x="1006" y="962"/>
                    <a:pt x="1006" y="952"/>
                    <a:pt x="1016" y="952"/>
                  </a:cubicBezTo>
                  <a:cubicBezTo>
                    <a:pt x="1049" y="952"/>
                    <a:pt x="1049" y="952"/>
                    <a:pt x="1049" y="952"/>
                  </a:cubicBezTo>
                  <a:cubicBezTo>
                    <a:pt x="1049" y="952"/>
                    <a:pt x="1060" y="962"/>
                    <a:pt x="1060" y="973"/>
                  </a:cubicBezTo>
                  <a:lnTo>
                    <a:pt x="1049" y="984"/>
                  </a:lnTo>
                  <a:cubicBezTo>
                    <a:pt x="1016" y="984"/>
                    <a:pt x="1016" y="984"/>
                    <a:pt x="1016" y="984"/>
                  </a:cubicBezTo>
                  <a:close/>
                  <a:moveTo>
                    <a:pt x="1137" y="984"/>
                  </a:moveTo>
                  <a:lnTo>
                    <a:pt x="1137" y="984"/>
                  </a:lnTo>
                  <a:cubicBezTo>
                    <a:pt x="1126" y="984"/>
                    <a:pt x="1115" y="973"/>
                    <a:pt x="1115" y="973"/>
                  </a:cubicBezTo>
                  <a:cubicBezTo>
                    <a:pt x="1115" y="962"/>
                    <a:pt x="1126" y="952"/>
                    <a:pt x="1137" y="952"/>
                  </a:cubicBezTo>
                  <a:cubicBezTo>
                    <a:pt x="1159" y="952"/>
                    <a:pt x="1159" y="952"/>
                    <a:pt x="1159" y="952"/>
                  </a:cubicBezTo>
                  <a:cubicBezTo>
                    <a:pt x="1169" y="952"/>
                    <a:pt x="1181" y="962"/>
                    <a:pt x="1181" y="973"/>
                  </a:cubicBezTo>
                  <a:cubicBezTo>
                    <a:pt x="1181" y="973"/>
                    <a:pt x="1169" y="984"/>
                    <a:pt x="1159" y="984"/>
                  </a:cubicBezTo>
                  <a:cubicBezTo>
                    <a:pt x="1137" y="984"/>
                    <a:pt x="1137" y="984"/>
                    <a:pt x="1137" y="984"/>
                  </a:cubicBezTo>
                  <a:close/>
                  <a:moveTo>
                    <a:pt x="1246" y="984"/>
                  </a:moveTo>
                  <a:lnTo>
                    <a:pt x="1246" y="984"/>
                  </a:lnTo>
                  <a:cubicBezTo>
                    <a:pt x="1235" y="984"/>
                    <a:pt x="1235" y="973"/>
                    <a:pt x="1235" y="973"/>
                  </a:cubicBezTo>
                  <a:cubicBezTo>
                    <a:pt x="1235" y="962"/>
                    <a:pt x="1235" y="952"/>
                    <a:pt x="1246" y="952"/>
                  </a:cubicBezTo>
                  <a:cubicBezTo>
                    <a:pt x="1279" y="952"/>
                    <a:pt x="1279" y="952"/>
                    <a:pt x="1279" y="952"/>
                  </a:cubicBezTo>
                  <a:cubicBezTo>
                    <a:pt x="1290" y="952"/>
                    <a:pt x="1290" y="962"/>
                    <a:pt x="1290" y="973"/>
                  </a:cubicBezTo>
                  <a:cubicBezTo>
                    <a:pt x="1290" y="973"/>
                    <a:pt x="1290" y="984"/>
                    <a:pt x="1279" y="984"/>
                  </a:cubicBezTo>
                  <a:cubicBezTo>
                    <a:pt x="1246" y="984"/>
                    <a:pt x="1246" y="984"/>
                    <a:pt x="1246" y="984"/>
                  </a:cubicBezTo>
                  <a:close/>
                  <a:moveTo>
                    <a:pt x="1366" y="984"/>
                  </a:moveTo>
                  <a:lnTo>
                    <a:pt x="1366" y="984"/>
                  </a:lnTo>
                  <a:cubicBezTo>
                    <a:pt x="1356" y="984"/>
                    <a:pt x="1344" y="973"/>
                    <a:pt x="1344" y="973"/>
                  </a:cubicBezTo>
                  <a:cubicBezTo>
                    <a:pt x="1344" y="962"/>
                    <a:pt x="1356" y="952"/>
                    <a:pt x="1366" y="952"/>
                  </a:cubicBezTo>
                  <a:cubicBezTo>
                    <a:pt x="1388" y="952"/>
                    <a:pt x="1388" y="952"/>
                    <a:pt x="1388" y="952"/>
                  </a:cubicBezTo>
                  <a:cubicBezTo>
                    <a:pt x="1399" y="952"/>
                    <a:pt x="1410" y="962"/>
                    <a:pt x="1410" y="973"/>
                  </a:cubicBezTo>
                  <a:cubicBezTo>
                    <a:pt x="1410" y="973"/>
                    <a:pt x="1399" y="984"/>
                    <a:pt x="1388" y="984"/>
                  </a:cubicBezTo>
                  <a:cubicBezTo>
                    <a:pt x="1366" y="984"/>
                    <a:pt x="1366" y="984"/>
                    <a:pt x="1366" y="984"/>
                  </a:cubicBezTo>
                  <a:close/>
                  <a:moveTo>
                    <a:pt x="1476" y="984"/>
                  </a:moveTo>
                  <a:lnTo>
                    <a:pt x="1476" y="984"/>
                  </a:lnTo>
                  <a:lnTo>
                    <a:pt x="1465" y="973"/>
                  </a:lnTo>
                  <a:cubicBezTo>
                    <a:pt x="1465" y="962"/>
                    <a:pt x="1476" y="952"/>
                    <a:pt x="1476" y="952"/>
                  </a:cubicBezTo>
                  <a:cubicBezTo>
                    <a:pt x="1509" y="952"/>
                    <a:pt x="1509" y="952"/>
                    <a:pt x="1509" y="952"/>
                  </a:cubicBezTo>
                  <a:cubicBezTo>
                    <a:pt x="1519" y="952"/>
                    <a:pt x="1519" y="962"/>
                    <a:pt x="1519" y="973"/>
                  </a:cubicBezTo>
                  <a:cubicBezTo>
                    <a:pt x="1519" y="973"/>
                    <a:pt x="1519" y="984"/>
                    <a:pt x="1509" y="984"/>
                  </a:cubicBezTo>
                  <a:cubicBezTo>
                    <a:pt x="1476" y="984"/>
                    <a:pt x="1476" y="984"/>
                    <a:pt x="1476" y="984"/>
                  </a:cubicBezTo>
                  <a:close/>
                  <a:moveTo>
                    <a:pt x="1596" y="984"/>
                  </a:moveTo>
                  <a:lnTo>
                    <a:pt x="1596" y="984"/>
                  </a:lnTo>
                  <a:cubicBezTo>
                    <a:pt x="1585" y="984"/>
                    <a:pt x="1574" y="973"/>
                    <a:pt x="1574" y="973"/>
                  </a:cubicBezTo>
                  <a:cubicBezTo>
                    <a:pt x="1574" y="962"/>
                    <a:pt x="1585" y="952"/>
                    <a:pt x="1596" y="952"/>
                  </a:cubicBezTo>
                  <a:cubicBezTo>
                    <a:pt x="1618" y="952"/>
                    <a:pt x="1618" y="952"/>
                    <a:pt x="1618" y="952"/>
                  </a:cubicBezTo>
                  <a:cubicBezTo>
                    <a:pt x="1629" y="952"/>
                    <a:pt x="1640" y="962"/>
                    <a:pt x="1640" y="973"/>
                  </a:cubicBezTo>
                  <a:cubicBezTo>
                    <a:pt x="1640" y="973"/>
                    <a:pt x="1629" y="984"/>
                    <a:pt x="1618" y="984"/>
                  </a:cubicBezTo>
                  <a:cubicBezTo>
                    <a:pt x="1596" y="984"/>
                    <a:pt x="1596" y="984"/>
                    <a:pt x="1596" y="984"/>
                  </a:cubicBezTo>
                  <a:close/>
                  <a:moveTo>
                    <a:pt x="1706" y="984"/>
                  </a:moveTo>
                  <a:lnTo>
                    <a:pt x="1706" y="984"/>
                  </a:lnTo>
                  <a:lnTo>
                    <a:pt x="1694" y="973"/>
                  </a:lnTo>
                  <a:cubicBezTo>
                    <a:pt x="1694" y="962"/>
                    <a:pt x="1706" y="952"/>
                    <a:pt x="1706" y="952"/>
                  </a:cubicBezTo>
                  <a:cubicBezTo>
                    <a:pt x="1738" y="952"/>
                    <a:pt x="1738" y="952"/>
                    <a:pt x="1738" y="952"/>
                  </a:cubicBezTo>
                  <a:cubicBezTo>
                    <a:pt x="1749" y="952"/>
                    <a:pt x="1749" y="962"/>
                    <a:pt x="1749" y="973"/>
                  </a:cubicBezTo>
                  <a:cubicBezTo>
                    <a:pt x="1749" y="973"/>
                    <a:pt x="1749" y="984"/>
                    <a:pt x="1738" y="984"/>
                  </a:cubicBezTo>
                  <a:cubicBezTo>
                    <a:pt x="1706" y="984"/>
                    <a:pt x="1706" y="984"/>
                    <a:pt x="1706" y="984"/>
                  </a:cubicBezTo>
                  <a:close/>
                  <a:moveTo>
                    <a:pt x="1826" y="984"/>
                  </a:moveTo>
                  <a:lnTo>
                    <a:pt x="1826" y="984"/>
                  </a:lnTo>
                  <a:cubicBezTo>
                    <a:pt x="1815" y="984"/>
                    <a:pt x="1815" y="973"/>
                    <a:pt x="1815" y="973"/>
                  </a:cubicBezTo>
                  <a:cubicBezTo>
                    <a:pt x="1815" y="962"/>
                    <a:pt x="1815" y="952"/>
                    <a:pt x="1826" y="952"/>
                  </a:cubicBezTo>
                  <a:cubicBezTo>
                    <a:pt x="1859" y="952"/>
                    <a:pt x="1859" y="952"/>
                    <a:pt x="1859" y="952"/>
                  </a:cubicBezTo>
                  <a:cubicBezTo>
                    <a:pt x="1859" y="952"/>
                    <a:pt x="1869" y="962"/>
                    <a:pt x="1869" y="973"/>
                  </a:cubicBezTo>
                  <a:lnTo>
                    <a:pt x="1859" y="984"/>
                  </a:lnTo>
                  <a:cubicBezTo>
                    <a:pt x="1826" y="984"/>
                    <a:pt x="1826" y="984"/>
                    <a:pt x="1826" y="984"/>
                  </a:cubicBezTo>
                  <a:close/>
                  <a:moveTo>
                    <a:pt x="1935" y="984"/>
                  </a:moveTo>
                  <a:lnTo>
                    <a:pt x="1935" y="984"/>
                  </a:lnTo>
                  <a:lnTo>
                    <a:pt x="1924" y="973"/>
                  </a:lnTo>
                  <a:cubicBezTo>
                    <a:pt x="1924" y="962"/>
                    <a:pt x="1935" y="952"/>
                    <a:pt x="1935" y="952"/>
                  </a:cubicBezTo>
                  <a:cubicBezTo>
                    <a:pt x="1968" y="952"/>
                    <a:pt x="1968" y="952"/>
                    <a:pt x="1968" y="952"/>
                  </a:cubicBezTo>
                  <a:cubicBezTo>
                    <a:pt x="1979" y="952"/>
                    <a:pt x="1979" y="962"/>
                    <a:pt x="1979" y="973"/>
                  </a:cubicBezTo>
                  <a:cubicBezTo>
                    <a:pt x="1979" y="973"/>
                    <a:pt x="1979" y="984"/>
                    <a:pt x="1968" y="984"/>
                  </a:cubicBezTo>
                  <a:cubicBezTo>
                    <a:pt x="1935" y="984"/>
                    <a:pt x="1935" y="984"/>
                    <a:pt x="1935" y="984"/>
                  </a:cubicBezTo>
                  <a:close/>
                  <a:moveTo>
                    <a:pt x="2056" y="984"/>
                  </a:moveTo>
                  <a:lnTo>
                    <a:pt x="2056" y="984"/>
                  </a:lnTo>
                  <a:cubicBezTo>
                    <a:pt x="2044" y="984"/>
                    <a:pt x="2044" y="973"/>
                    <a:pt x="2044" y="973"/>
                  </a:cubicBezTo>
                  <a:cubicBezTo>
                    <a:pt x="2044" y="962"/>
                    <a:pt x="2044" y="952"/>
                    <a:pt x="2056" y="952"/>
                  </a:cubicBezTo>
                  <a:cubicBezTo>
                    <a:pt x="2088" y="952"/>
                    <a:pt x="2088" y="952"/>
                    <a:pt x="2088" y="952"/>
                  </a:cubicBezTo>
                  <a:cubicBezTo>
                    <a:pt x="2088" y="952"/>
                    <a:pt x="2099" y="962"/>
                    <a:pt x="2099" y="973"/>
                  </a:cubicBezTo>
                  <a:lnTo>
                    <a:pt x="2088" y="984"/>
                  </a:lnTo>
                  <a:cubicBezTo>
                    <a:pt x="2056" y="984"/>
                    <a:pt x="2056" y="984"/>
                    <a:pt x="2056" y="984"/>
                  </a:cubicBezTo>
                  <a:close/>
                  <a:moveTo>
                    <a:pt x="2176" y="984"/>
                  </a:moveTo>
                  <a:lnTo>
                    <a:pt x="2176" y="984"/>
                  </a:lnTo>
                  <a:cubicBezTo>
                    <a:pt x="2165" y="984"/>
                    <a:pt x="2154" y="973"/>
                    <a:pt x="2154" y="973"/>
                  </a:cubicBezTo>
                  <a:cubicBezTo>
                    <a:pt x="2154" y="962"/>
                    <a:pt x="2165" y="952"/>
                    <a:pt x="2176" y="952"/>
                  </a:cubicBezTo>
                  <a:cubicBezTo>
                    <a:pt x="2198" y="952"/>
                    <a:pt x="2198" y="952"/>
                    <a:pt x="2198" y="952"/>
                  </a:cubicBezTo>
                  <a:cubicBezTo>
                    <a:pt x="2209" y="952"/>
                    <a:pt x="2209" y="962"/>
                    <a:pt x="2209" y="973"/>
                  </a:cubicBezTo>
                  <a:cubicBezTo>
                    <a:pt x="2209" y="973"/>
                    <a:pt x="2209" y="984"/>
                    <a:pt x="2198" y="984"/>
                  </a:cubicBezTo>
                  <a:cubicBezTo>
                    <a:pt x="2176" y="984"/>
                    <a:pt x="2176" y="984"/>
                    <a:pt x="2176" y="984"/>
                  </a:cubicBezTo>
                  <a:close/>
                  <a:moveTo>
                    <a:pt x="2285" y="984"/>
                  </a:moveTo>
                  <a:lnTo>
                    <a:pt x="2285" y="984"/>
                  </a:lnTo>
                  <a:cubicBezTo>
                    <a:pt x="2274" y="984"/>
                    <a:pt x="2274" y="973"/>
                    <a:pt x="2274" y="973"/>
                  </a:cubicBezTo>
                  <a:cubicBezTo>
                    <a:pt x="2274" y="962"/>
                    <a:pt x="2274" y="952"/>
                    <a:pt x="2285" y="952"/>
                  </a:cubicBezTo>
                  <a:cubicBezTo>
                    <a:pt x="2318" y="952"/>
                    <a:pt x="2318" y="952"/>
                    <a:pt x="2318" y="952"/>
                  </a:cubicBezTo>
                  <a:cubicBezTo>
                    <a:pt x="2318" y="952"/>
                    <a:pt x="2329" y="962"/>
                    <a:pt x="2329" y="973"/>
                  </a:cubicBezTo>
                  <a:lnTo>
                    <a:pt x="2318" y="984"/>
                  </a:lnTo>
                  <a:cubicBezTo>
                    <a:pt x="2285" y="984"/>
                    <a:pt x="2285" y="984"/>
                    <a:pt x="2285" y="984"/>
                  </a:cubicBezTo>
                  <a:close/>
                  <a:moveTo>
                    <a:pt x="2406" y="984"/>
                  </a:moveTo>
                  <a:lnTo>
                    <a:pt x="2406" y="984"/>
                  </a:lnTo>
                  <a:cubicBezTo>
                    <a:pt x="2394" y="984"/>
                    <a:pt x="2384" y="973"/>
                    <a:pt x="2384" y="973"/>
                  </a:cubicBezTo>
                  <a:cubicBezTo>
                    <a:pt x="2384" y="962"/>
                    <a:pt x="2394" y="952"/>
                    <a:pt x="2406" y="952"/>
                  </a:cubicBezTo>
                  <a:cubicBezTo>
                    <a:pt x="2427" y="952"/>
                    <a:pt x="2427" y="952"/>
                    <a:pt x="2427" y="952"/>
                  </a:cubicBezTo>
                  <a:cubicBezTo>
                    <a:pt x="2438" y="952"/>
                    <a:pt x="2449" y="962"/>
                    <a:pt x="2449" y="973"/>
                  </a:cubicBezTo>
                  <a:cubicBezTo>
                    <a:pt x="2449" y="973"/>
                    <a:pt x="2438" y="984"/>
                    <a:pt x="2427" y="984"/>
                  </a:cubicBezTo>
                  <a:cubicBezTo>
                    <a:pt x="2406" y="984"/>
                    <a:pt x="2406" y="984"/>
                    <a:pt x="2406" y="984"/>
                  </a:cubicBezTo>
                  <a:close/>
                  <a:moveTo>
                    <a:pt x="2515" y="984"/>
                  </a:moveTo>
                  <a:lnTo>
                    <a:pt x="2515" y="984"/>
                  </a:lnTo>
                  <a:cubicBezTo>
                    <a:pt x="2504" y="984"/>
                    <a:pt x="2504" y="973"/>
                    <a:pt x="2504" y="973"/>
                  </a:cubicBezTo>
                  <a:cubicBezTo>
                    <a:pt x="2504" y="962"/>
                    <a:pt x="2504" y="952"/>
                    <a:pt x="2515" y="952"/>
                  </a:cubicBezTo>
                  <a:cubicBezTo>
                    <a:pt x="2548" y="952"/>
                    <a:pt x="2548" y="952"/>
                    <a:pt x="2548" y="952"/>
                  </a:cubicBezTo>
                  <a:cubicBezTo>
                    <a:pt x="2559" y="952"/>
                    <a:pt x="2559" y="962"/>
                    <a:pt x="2559" y="973"/>
                  </a:cubicBezTo>
                  <a:cubicBezTo>
                    <a:pt x="2559" y="973"/>
                    <a:pt x="2559" y="984"/>
                    <a:pt x="2548" y="984"/>
                  </a:cubicBezTo>
                  <a:cubicBezTo>
                    <a:pt x="2515" y="984"/>
                    <a:pt x="2515" y="984"/>
                    <a:pt x="2515" y="984"/>
                  </a:cubicBezTo>
                  <a:close/>
                  <a:moveTo>
                    <a:pt x="2635" y="984"/>
                  </a:moveTo>
                  <a:lnTo>
                    <a:pt x="2635" y="984"/>
                  </a:lnTo>
                  <a:cubicBezTo>
                    <a:pt x="2624" y="984"/>
                    <a:pt x="2613" y="973"/>
                    <a:pt x="2613" y="973"/>
                  </a:cubicBezTo>
                  <a:cubicBezTo>
                    <a:pt x="2613" y="962"/>
                    <a:pt x="2624" y="952"/>
                    <a:pt x="2635" y="952"/>
                  </a:cubicBezTo>
                  <a:cubicBezTo>
                    <a:pt x="2657" y="952"/>
                    <a:pt x="2657" y="952"/>
                    <a:pt x="2657" y="952"/>
                  </a:cubicBezTo>
                  <a:cubicBezTo>
                    <a:pt x="2668" y="952"/>
                    <a:pt x="2679" y="962"/>
                    <a:pt x="2679" y="973"/>
                  </a:cubicBezTo>
                  <a:cubicBezTo>
                    <a:pt x="2679" y="973"/>
                    <a:pt x="2668" y="984"/>
                    <a:pt x="2657" y="984"/>
                  </a:cubicBezTo>
                  <a:cubicBezTo>
                    <a:pt x="2635" y="984"/>
                    <a:pt x="2635" y="984"/>
                    <a:pt x="2635" y="984"/>
                  </a:cubicBezTo>
                  <a:close/>
                  <a:moveTo>
                    <a:pt x="2744" y="984"/>
                  </a:moveTo>
                  <a:lnTo>
                    <a:pt x="2744" y="984"/>
                  </a:lnTo>
                  <a:lnTo>
                    <a:pt x="2734" y="973"/>
                  </a:lnTo>
                  <a:cubicBezTo>
                    <a:pt x="2734" y="962"/>
                    <a:pt x="2744" y="952"/>
                    <a:pt x="2744" y="952"/>
                  </a:cubicBezTo>
                  <a:cubicBezTo>
                    <a:pt x="2777" y="952"/>
                    <a:pt x="2777" y="952"/>
                    <a:pt x="2777" y="952"/>
                  </a:cubicBezTo>
                  <a:cubicBezTo>
                    <a:pt x="2788" y="952"/>
                    <a:pt x="2788" y="962"/>
                    <a:pt x="2788" y="973"/>
                  </a:cubicBezTo>
                  <a:cubicBezTo>
                    <a:pt x="2788" y="973"/>
                    <a:pt x="2788" y="984"/>
                    <a:pt x="2777" y="984"/>
                  </a:cubicBezTo>
                  <a:cubicBezTo>
                    <a:pt x="2744" y="984"/>
                    <a:pt x="2744" y="984"/>
                    <a:pt x="2744" y="984"/>
                  </a:cubicBezTo>
                  <a:close/>
                  <a:moveTo>
                    <a:pt x="2865" y="984"/>
                  </a:moveTo>
                  <a:lnTo>
                    <a:pt x="2865" y="984"/>
                  </a:lnTo>
                  <a:cubicBezTo>
                    <a:pt x="2854" y="984"/>
                    <a:pt x="2854" y="973"/>
                    <a:pt x="2854" y="973"/>
                  </a:cubicBezTo>
                  <a:cubicBezTo>
                    <a:pt x="2854" y="962"/>
                    <a:pt x="2854" y="952"/>
                    <a:pt x="2865" y="952"/>
                  </a:cubicBezTo>
                  <a:cubicBezTo>
                    <a:pt x="2887" y="952"/>
                    <a:pt x="2887" y="952"/>
                    <a:pt x="2887" y="952"/>
                  </a:cubicBezTo>
                  <a:cubicBezTo>
                    <a:pt x="2898" y="952"/>
                    <a:pt x="2909" y="962"/>
                    <a:pt x="2909" y="973"/>
                  </a:cubicBezTo>
                  <a:cubicBezTo>
                    <a:pt x="2909" y="973"/>
                    <a:pt x="2898" y="984"/>
                    <a:pt x="2887" y="984"/>
                  </a:cubicBezTo>
                  <a:cubicBezTo>
                    <a:pt x="2865" y="984"/>
                    <a:pt x="2865" y="984"/>
                    <a:pt x="2865" y="984"/>
                  </a:cubicBezTo>
                  <a:close/>
                  <a:moveTo>
                    <a:pt x="2974" y="984"/>
                  </a:moveTo>
                  <a:lnTo>
                    <a:pt x="2974" y="984"/>
                  </a:lnTo>
                  <a:lnTo>
                    <a:pt x="2963" y="973"/>
                  </a:lnTo>
                  <a:cubicBezTo>
                    <a:pt x="2963" y="962"/>
                    <a:pt x="2974" y="952"/>
                    <a:pt x="2974" y="952"/>
                  </a:cubicBezTo>
                  <a:cubicBezTo>
                    <a:pt x="3007" y="952"/>
                    <a:pt x="3007" y="952"/>
                    <a:pt x="3007" y="952"/>
                  </a:cubicBezTo>
                  <a:cubicBezTo>
                    <a:pt x="3018" y="952"/>
                    <a:pt x="3018" y="962"/>
                    <a:pt x="3018" y="973"/>
                  </a:cubicBezTo>
                  <a:cubicBezTo>
                    <a:pt x="3018" y="973"/>
                    <a:pt x="3018" y="984"/>
                    <a:pt x="3007" y="984"/>
                  </a:cubicBezTo>
                  <a:cubicBezTo>
                    <a:pt x="2974" y="984"/>
                    <a:pt x="2974" y="984"/>
                    <a:pt x="2974" y="984"/>
                  </a:cubicBezTo>
                  <a:close/>
                  <a:moveTo>
                    <a:pt x="3094" y="984"/>
                  </a:moveTo>
                  <a:lnTo>
                    <a:pt x="3094" y="984"/>
                  </a:lnTo>
                  <a:cubicBezTo>
                    <a:pt x="3084" y="984"/>
                    <a:pt x="3084" y="973"/>
                    <a:pt x="3084" y="973"/>
                  </a:cubicBezTo>
                  <a:cubicBezTo>
                    <a:pt x="3084" y="962"/>
                    <a:pt x="3084" y="952"/>
                    <a:pt x="3094" y="952"/>
                  </a:cubicBezTo>
                  <a:cubicBezTo>
                    <a:pt x="3127" y="952"/>
                    <a:pt x="3127" y="952"/>
                    <a:pt x="3127" y="952"/>
                  </a:cubicBezTo>
                  <a:cubicBezTo>
                    <a:pt x="3127" y="952"/>
                    <a:pt x="3138" y="962"/>
                    <a:pt x="3138" y="973"/>
                  </a:cubicBezTo>
                  <a:lnTo>
                    <a:pt x="3127" y="984"/>
                  </a:lnTo>
                  <a:cubicBezTo>
                    <a:pt x="3094" y="984"/>
                    <a:pt x="3094" y="984"/>
                    <a:pt x="3094" y="984"/>
                  </a:cubicBezTo>
                  <a:close/>
                  <a:moveTo>
                    <a:pt x="3204" y="984"/>
                  </a:moveTo>
                  <a:lnTo>
                    <a:pt x="3204" y="984"/>
                  </a:lnTo>
                  <a:lnTo>
                    <a:pt x="3193" y="973"/>
                  </a:lnTo>
                  <a:cubicBezTo>
                    <a:pt x="3193" y="962"/>
                    <a:pt x="3204" y="952"/>
                    <a:pt x="3204" y="952"/>
                  </a:cubicBezTo>
                  <a:cubicBezTo>
                    <a:pt x="3237" y="952"/>
                    <a:pt x="3237" y="952"/>
                    <a:pt x="3237" y="952"/>
                  </a:cubicBezTo>
                  <a:cubicBezTo>
                    <a:pt x="3248" y="952"/>
                    <a:pt x="3248" y="962"/>
                    <a:pt x="3248" y="973"/>
                  </a:cubicBezTo>
                  <a:cubicBezTo>
                    <a:pt x="3248" y="973"/>
                    <a:pt x="3248" y="984"/>
                    <a:pt x="3237" y="984"/>
                  </a:cubicBezTo>
                  <a:cubicBezTo>
                    <a:pt x="3204" y="984"/>
                    <a:pt x="3204" y="984"/>
                    <a:pt x="3204" y="984"/>
                  </a:cubicBezTo>
                  <a:close/>
                  <a:moveTo>
                    <a:pt x="3324" y="984"/>
                  </a:moveTo>
                  <a:lnTo>
                    <a:pt x="3324" y="984"/>
                  </a:lnTo>
                  <a:cubicBezTo>
                    <a:pt x="3313" y="984"/>
                    <a:pt x="3313" y="973"/>
                    <a:pt x="3313" y="973"/>
                  </a:cubicBezTo>
                  <a:cubicBezTo>
                    <a:pt x="3313" y="962"/>
                    <a:pt x="3313" y="952"/>
                    <a:pt x="3324" y="952"/>
                  </a:cubicBezTo>
                  <a:cubicBezTo>
                    <a:pt x="3357" y="952"/>
                    <a:pt x="3357" y="952"/>
                    <a:pt x="3357" y="952"/>
                  </a:cubicBezTo>
                  <a:cubicBezTo>
                    <a:pt x="3357" y="952"/>
                    <a:pt x="3368" y="962"/>
                    <a:pt x="3368" y="973"/>
                  </a:cubicBezTo>
                  <a:lnTo>
                    <a:pt x="3357" y="984"/>
                  </a:lnTo>
                  <a:cubicBezTo>
                    <a:pt x="3324" y="984"/>
                    <a:pt x="3324" y="984"/>
                    <a:pt x="3324" y="984"/>
                  </a:cubicBezTo>
                  <a:close/>
                  <a:moveTo>
                    <a:pt x="3444" y="984"/>
                  </a:moveTo>
                  <a:lnTo>
                    <a:pt x="3444" y="984"/>
                  </a:lnTo>
                  <a:cubicBezTo>
                    <a:pt x="3434" y="984"/>
                    <a:pt x="3423" y="973"/>
                    <a:pt x="3423" y="973"/>
                  </a:cubicBezTo>
                  <a:cubicBezTo>
                    <a:pt x="3423" y="962"/>
                    <a:pt x="3434" y="952"/>
                    <a:pt x="3444" y="952"/>
                  </a:cubicBezTo>
                  <a:cubicBezTo>
                    <a:pt x="3466" y="952"/>
                    <a:pt x="3466" y="952"/>
                    <a:pt x="3466" y="952"/>
                  </a:cubicBezTo>
                  <a:cubicBezTo>
                    <a:pt x="3477" y="952"/>
                    <a:pt x="3488" y="962"/>
                    <a:pt x="3488" y="973"/>
                  </a:cubicBezTo>
                  <a:cubicBezTo>
                    <a:pt x="3488" y="973"/>
                    <a:pt x="3477" y="984"/>
                    <a:pt x="3466" y="984"/>
                  </a:cubicBezTo>
                  <a:cubicBezTo>
                    <a:pt x="3444" y="984"/>
                    <a:pt x="3444" y="984"/>
                    <a:pt x="3444" y="984"/>
                  </a:cubicBezTo>
                  <a:close/>
                  <a:moveTo>
                    <a:pt x="3619" y="0"/>
                  </a:moveTo>
                  <a:lnTo>
                    <a:pt x="3619" y="0"/>
                  </a:lnTo>
                  <a:cubicBezTo>
                    <a:pt x="3631" y="0"/>
                    <a:pt x="3641" y="0"/>
                    <a:pt x="3641" y="11"/>
                  </a:cubicBezTo>
                  <a:cubicBezTo>
                    <a:pt x="3641" y="22"/>
                    <a:pt x="3631" y="22"/>
                    <a:pt x="3619" y="22"/>
                  </a:cubicBezTo>
                  <a:cubicBezTo>
                    <a:pt x="3598" y="22"/>
                    <a:pt x="3598" y="22"/>
                    <a:pt x="3598" y="22"/>
                  </a:cubicBezTo>
                  <a:cubicBezTo>
                    <a:pt x="3587" y="22"/>
                    <a:pt x="3576" y="22"/>
                    <a:pt x="3576" y="11"/>
                  </a:cubicBezTo>
                  <a:cubicBezTo>
                    <a:pt x="3576" y="0"/>
                    <a:pt x="3587" y="0"/>
                    <a:pt x="3598" y="0"/>
                  </a:cubicBezTo>
                  <a:cubicBezTo>
                    <a:pt x="3619" y="0"/>
                    <a:pt x="3619" y="0"/>
                    <a:pt x="3619" y="0"/>
                  </a:cubicBezTo>
                  <a:close/>
                  <a:moveTo>
                    <a:pt x="3510" y="0"/>
                  </a:moveTo>
                  <a:lnTo>
                    <a:pt x="3510" y="0"/>
                  </a:lnTo>
                  <a:cubicBezTo>
                    <a:pt x="3510" y="0"/>
                    <a:pt x="3521" y="0"/>
                    <a:pt x="3521" y="11"/>
                  </a:cubicBezTo>
                  <a:cubicBezTo>
                    <a:pt x="3521" y="22"/>
                    <a:pt x="3510" y="22"/>
                    <a:pt x="3510" y="22"/>
                  </a:cubicBezTo>
                  <a:cubicBezTo>
                    <a:pt x="3477" y="22"/>
                    <a:pt x="3477" y="22"/>
                    <a:pt x="3477" y="22"/>
                  </a:cubicBezTo>
                  <a:cubicBezTo>
                    <a:pt x="3466" y="22"/>
                    <a:pt x="3466" y="22"/>
                    <a:pt x="3466" y="11"/>
                  </a:cubicBezTo>
                  <a:cubicBezTo>
                    <a:pt x="3466" y="0"/>
                    <a:pt x="3466" y="0"/>
                    <a:pt x="3477" y="0"/>
                  </a:cubicBezTo>
                  <a:cubicBezTo>
                    <a:pt x="3510" y="0"/>
                    <a:pt x="3510" y="0"/>
                    <a:pt x="3510" y="0"/>
                  </a:cubicBezTo>
                  <a:close/>
                  <a:moveTo>
                    <a:pt x="3390" y="0"/>
                  </a:moveTo>
                  <a:lnTo>
                    <a:pt x="3390" y="0"/>
                  </a:lnTo>
                  <a:cubicBezTo>
                    <a:pt x="3401" y="0"/>
                    <a:pt x="3401" y="0"/>
                    <a:pt x="3401" y="11"/>
                  </a:cubicBezTo>
                  <a:cubicBezTo>
                    <a:pt x="3401" y="22"/>
                    <a:pt x="3401" y="22"/>
                    <a:pt x="3390" y="22"/>
                  </a:cubicBezTo>
                  <a:cubicBezTo>
                    <a:pt x="3357" y="22"/>
                    <a:pt x="3357" y="22"/>
                    <a:pt x="3357" y="22"/>
                  </a:cubicBezTo>
                  <a:cubicBezTo>
                    <a:pt x="3357" y="22"/>
                    <a:pt x="3346" y="22"/>
                    <a:pt x="3346" y="11"/>
                  </a:cubicBezTo>
                  <a:cubicBezTo>
                    <a:pt x="3346" y="0"/>
                    <a:pt x="3357" y="0"/>
                    <a:pt x="3357" y="0"/>
                  </a:cubicBezTo>
                  <a:cubicBezTo>
                    <a:pt x="3390" y="0"/>
                    <a:pt x="3390" y="0"/>
                    <a:pt x="3390" y="0"/>
                  </a:cubicBezTo>
                  <a:close/>
                  <a:moveTo>
                    <a:pt x="3281" y="0"/>
                  </a:moveTo>
                  <a:lnTo>
                    <a:pt x="3281" y="0"/>
                  </a:lnTo>
                  <a:cubicBezTo>
                    <a:pt x="3281" y="0"/>
                    <a:pt x="3291" y="0"/>
                    <a:pt x="3291" y="11"/>
                  </a:cubicBezTo>
                  <a:cubicBezTo>
                    <a:pt x="3291" y="22"/>
                    <a:pt x="3281" y="22"/>
                    <a:pt x="3281" y="22"/>
                  </a:cubicBezTo>
                  <a:cubicBezTo>
                    <a:pt x="3248" y="22"/>
                    <a:pt x="3248" y="22"/>
                    <a:pt x="3248" y="22"/>
                  </a:cubicBezTo>
                  <a:cubicBezTo>
                    <a:pt x="3237" y="22"/>
                    <a:pt x="3237" y="22"/>
                    <a:pt x="3237" y="11"/>
                  </a:cubicBezTo>
                  <a:cubicBezTo>
                    <a:pt x="3237" y="0"/>
                    <a:pt x="3237" y="0"/>
                    <a:pt x="3248" y="0"/>
                  </a:cubicBezTo>
                  <a:cubicBezTo>
                    <a:pt x="3281" y="0"/>
                    <a:pt x="3281" y="0"/>
                    <a:pt x="3281" y="0"/>
                  </a:cubicBezTo>
                  <a:close/>
                  <a:moveTo>
                    <a:pt x="3160" y="0"/>
                  </a:moveTo>
                  <a:lnTo>
                    <a:pt x="3160" y="0"/>
                  </a:lnTo>
                  <a:cubicBezTo>
                    <a:pt x="3171" y="0"/>
                    <a:pt x="3171" y="0"/>
                    <a:pt x="3171" y="11"/>
                  </a:cubicBezTo>
                  <a:cubicBezTo>
                    <a:pt x="3171" y="22"/>
                    <a:pt x="3171" y="22"/>
                    <a:pt x="3160" y="22"/>
                  </a:cubicBezTo>
                  <a:cubicBezTo>
                    <a:pt x="3127" y="22"/>
                    <a:pt x="3127" y="22"/>
                    <a:pt x="3127" y="22"/>
                  </a:cubicBezTo>
                  <a:cubicBezTo>
                    <a:pt x="3127" y="22"/>
                    <a:pt x="3116" y="22"/>
                    <a:pt x="3116" y="11"/>
                  </a:cubicBezTo>
                  <a:cubicBezTo>
                    <a:pt x="3116" y="0"/>
                    <a:pt x="3127" y="0"/>
                    <a:pt x="3127" y="0"/>
                  </a:cubicBezTo>
                  <a:cubicBezTo>
                    <a:pt x="3160" y="0"/>
                    <a:pt x="3160" y="0"/>
                    <a:pt x="3160" y="0"/>
                  </a:cubicBezTo>
                  <a:close/>
                  <a:moveTo>
                    <a:pt x="3040" y="0"/>
                  </a:moveTo>
                  <a:lnTo>
                    <a:pt x="3040" y="0"/>
                  </a:lnTo>
                  <a:cubicBezTo>
                    <a:pt x="3051" y="0"/>
                    <a:pt x="3062" y="0"/>
                    <a:pt x="3062" y="11"/>
                  </a:cubicBezTo>
                  <a:cubicBezTo>
                    <a:pt x="3062" y="22"/>
                    <a:pt x="3051" y="22"/>
                    <a:pt x="3040" y="22"/>
                  </a:cubicBezTo>
                  <a:cubicBezTo>
                    <a:pt x="3018" y="22"/>
                    <a:pt x="3018" y="22"/>
                    <a:pt x="3018" y="22"/>
                  </a:cubicBezTo>
                  <a:cubicBezTo>
                    <a:pt x="3007" y="22"/>
                    <a:pt x="3007" y="22"/>
                    <a:pt x="3007" y="11"/>
                  </a:cubicBezTo>
                  <a:cubicBezTo>
                    <a:pt x="3007" y="0"/>
                    <a:pt x="3007" y="0"/>
                    <a:pt x="3018" y="0"/>
                  </a:cubicBezTo>
                  <a:cubicBezTo>
                    <a:pt x="3040" y="0"/>
                    <a:pt x="3040" y="0"/>
                    <a:pt x="3040" y="0"/>
                  </a:cubicBezTo>
                  <a:close/>
                  <a:moveTo>
                    <a:pt x="2931" y="0"/>
                  </a:moveTo>
                  <a:lnTo>
                    <a:pt x="2931" y="0"/>
                  </a:lnTo>
                  <a:cubicBezTo>
                    <a:pt x="2941" y="0"/>
                    <a:pt x="2941" y="0"/>
                    <a:pt x="2941" y="11"/>
                  </a:cubicBezTo>
                  <a:cubicBezTo>
                    <a:pt x="2941" y="22"/>
                    <a:pt x="2941" y="22"/>
                    <a:pt x="2931" y="22"/>
                  </a:cubicBezTo>
                  <a:cubicBezTo>
                    <a:pt x="2898" y="22"/>
                    <a:pt x="2898" y="22"/>
                    <a:pt x="2898" y="22"/>
                  </a:cubicBezTo>
                  <a:cubicBezTo>
                    <a:pt x="2898" y="22"/>
                    <a:pt x="2887" y="22"/>
                    <a:pt x="2887" y="11"/>
                  </a:cubicBezTo>
                  <a:cubicBezTo>
                    <a:pt x="2887" y="0"/>
                    <a:pt x="2898" y="0"/>
                    <a:pt x="2898" y="0"/>
                  </a:cubicBezTo>
                  <a:cubicBezTo>
                    <a:pt x="2931" y="0"/>
                    <a:pt x="2931" y="0"/>
                    <a:pt x="2931" y="0"/>
                  </a:cubicBezTo>
                  <a:close/>
                  <a:moveTo>
                    <a:pt x="2810" y="0"/>
                  </a:moveTo>
                  <a:lnTo>
                    <a:pt x="2810" y="0"/>
                  </a:lnTo>
                  <a:cubicBezTo>
                    <a:pt x="2821" y="0"/>
                    <a:pt x="2832" y="0"/>
                    <a:pt x="2832" y="11"/>
                  </a:cubicBezTo>
                  <a:cubicBezTo>
                    <a:pt x="2832" y="22"/>
                    <a:pt x="2821" y="22"/>
                    <a:pt x="2810" y="22"/>
                  </a:cubicBezTo>
                  <a:cubicBezTo>
                    <a:pt x="2788" y="22"/>
                    <a:pt x="2788" y="22"/>
                    <a:pt x="2788" y="22"/>
                  </a:cubicBezTo>
                  <a:cubicBezTo>
                    <a:pt x="2777" y="22"/>
                    <a:pt x="2766" y="22"/>
                    <a:pt x="2766" y="11"/>
                  </a:cubicBezTo>
                  <a:cubicBezTo>
                    <a:pt x="2766" y="0"/>
                    <a:pt x="2777" y="0"/>
                    <a:pt x="2788" y="0"/>
                  </a:cubicBezTo>
                  <a:cubicBezTo>
                    <a:pt x="2810" y="0"/>
                    <a:pt x="2810" y="0"/>
                    <a:pt x="2810" y="0"/>
                  </a:cubicBezTo>
                  <a:close/>
                  <a:moveTo>
                    <a:pt x="2701" y="0"/>
                  </a:moveTo>
                  <a:lnTo>
                    <a:pt x="2701" y="0"/>
                  </a:lnTo>
                  <a:cubicBezTo>
                    <a:pt x="2712" y="0"/>
                    <a:pt x="2712" y="0"/>
                    <a:pt x="2712" y="11"/>
                  </a:cubicBezTo>
                  <a:cubicBezTo>
                    <a:pt x="2712" y="22"/>
                    <a:pt x="2712" y="22"/>
                    <a:pt x="2701" y="22"/>
                  </a:cubicBezTo>
                  <a:cubicBezTo>
                    <a:pt x="2668" y="22"/>
                    <a:pt x="2668" y="22"/>
                    <a:pt x="2668" y="22"/>
                  </a:cubicBezTo>
                  <a:cubicBezTo>
                    <a:pt x="2657" y="22"/>
                    <a:pt x="2657" y="22"/>
                    <a:pt x="2657" y="11"/>
                  </a:cubicBezTo>
                  <a:cubicBezTo>
                    <a:pt x="2657" y="0"/>
                    <a:pt x="2657" y="0"/>
                    <a:pt x="2668" y="0"/>
                  </a:cubicBezTo>
                  <a:cubicBezTo>
                    <a:pt x="2701" y="0"/>
                    <a:pt x="2701" y="0"/>
                    <a:pt x="2701" y="0"/>
                  </a:cubicBezTo>
                  <a:close/>
                  <a:moveTo>
                    <a:pt x="2581" y="0"/>
                  </a:moveTo>
                  <a:lnTo>
                    <a:pt x="2581" y="0"/>
                  </a:lnTo>
                  <a:cubicBezTo>
                    <a:pt x="2591" y="0"/>
                    <a:pt x="2602" y="0"/>
                    <a:pt x="2602" y="11"/>
                  </a:cubicBezTo>
                  <a:cubicBezTo>
                    <a:pt x="2602" y="22"/>
                    <a:pt x="2591" y="22"/>
                    <a:pt x="2581" y="22"/>
                  </a:cubicBezTo>
                  <a:cubicBezTo>
                    <a:pt x="2559" y="22"/>
                    <a:pt x="2559" y="22"/>
                    <a:pt x="2559" y="22"/>
                  </a:cubicBezTo>
                  <a:cubicBezTo>
                    <a:pt x="2548" y="22"/>
                    <a:pt x="2537" y="22"/>
                    <a:pt x="2537" y="11"/>
                  </a:cubicBezTo>
                  <a:cubicBezTo>
                    <a:pt x="2537" y="0"/>
                    <a:pt x="2548" y="0"/>
                    <a:pt x="2559" y="0"/>
                  </a:cubicBezTo>
                  <a:cubicBezTo>
                    <a:pt x="2581" y="0"/>
                    <a:pt x="2581" y="0"/>
                    <a:pt x="2581" y="0"/>
                  </a:cubicBezTo>
                  <a:close/>
                  <a:moveTo>
                    <a:pt x="2471" y="0"/>
                  </a:moveTo>
                  <a:lnTo>
                    <a:pt x="2471" y="0"/>
                  </a:lnTo>
                  <a:cubicBezTo>
                    <a:pt x="2471" y="0"/>
                    <a:pt x="2482" y="0"/>
                    <a:pt x="2482" y="11"/>
                  </a:cubicBezTo>
                  <a:cubicBezTo>
                    <a:pt x="2482" y="22"/>
                    <a:pt x="2471" y="22"/>
                    <a:pt x="2471" y="22"/>
                  </a:cubicBezTo>
                  <a:cubicBezTo>
                    <a:pt x="2438" y="22"/>
                    <a:pt x="2438" y="22"/>
                    <a:pt x="2438" y="22"/>
                  </a:cubicBezTo>
                  <a:cubicBezTo>
                    <a:pt x="2427" y="22"/>
                    <a:pt x="2427" y="22"/>
                    <a:pt x="2427" y="11"/>
                  </a:cubicBezTo>
                  <a:cubicBezTo>
                    <a:pt x="2427" y="0"/>
                    <a:pt x="2427" y="0"/>
                    <a:pt x="2438" y="0"/>
                  </a:cubicBezTo>
                  <a:cubicBezTo>
                    <a:pt x="2471" y="0"/>
                    <a:pt x="2471" y="0"/>
                    <a:pt x="2471" y="0"/>
                  </a:cubicBezTo>
                  <a:close/>
                  <a:moveTo>
                    <a:pt x="2351" y="0"/>
                  </a:moveTo>
                  <a:lnTo>
                    <a:pt x="2351" y="0"/>
                  </a:lnTo>
                  <a:cubicBezTo>
                    <a:pt x="2362" y="0"/>
                    <a:pt x="2373" y="0"/>
                    <a:pt x="2373" y="11"/>
                  </a:cubicBezTo>
                  <a:cubicBezTo>
                    <a:pt x="2373" y="22"/>
                    <a:pt x="2362" y="22"/>
                    <a:pt x="2351" y="22"/>
                  </a:cubicBezTo>
                  <a:cubicBezTo>
                    <a:pt x="2329" y="22"/>
                    <a:pt x="2329" y="22"/>
                    <a:pt x="2329" y="22"/>
                  </a:cubicBezTo>
                  <a:cubicBezTo>
                    <a:pt x="2318" y="22"/>
                    <a:pt x="2307" y="22"/>
                    <a:pt x="2307" y="11"/>
                  </a:cubicBezTo>
                  <a:cubicBezTo>
                    <a:pt x="2307" y="0"/>
                    <a:pt x="2318" y="0"/>
                    <a:pt x="2329" y="0"/>
                  </a:cubicBezTo>
                  <a:cubicBezTo>
                    <a:pt x="2351" y="0"/>
                    <a:pt x="2351" y="0"/>
                    <a:pt x="2351" y="0"/>
                  </a:cubicBezTo>
                  <a:close/>
                  <a:moveTo>
                    <a:pt x="2241" y="0"/>
                  </a:moveTo>
                  <a:lnTo>
                    <a:pt x="2241" y="0"/>
                  </a:lnTo>
                  <a:cubicBezTo>
                    <a:pt x="2241" y="0"/>
                    <a:pt x="2252" y="0"/>
                    <a:pt x="2252" y="11"/>
                  </a:cubicBezTo>
                  <a:cubicBezTo>
                    <a:pt x="2252" y="22"/>
                    <a:pt x="2241" y="22"/>
                    <a:pt x="2241" y="22"/>
                  </a:cubicBezTo>
                  <a:cubicBezTo>
                    <a:pt x="2209" y="22"/>
                    <a:pt x="2209" y="22"/>
                    <a:pt x="2209" y="22"/>
                  </a:cubicBezTo>
                  <a:cubicBezTo>
                    <a:pt x="2198" y="22"/>
                    <a:pt x="2198" y="22"/>
                    <a:pt x="2198" y="11"/>
                  </a:cubicBezTo>
                  <a:cubicBezTo>
                    <a:pt x="2198" y="0"/>
                    <a:pt x="2198" y="0"/>
                    <a:pt x="2209" y="0"/>
                  </a:cubicBezTo>
                  <a:cubicBezTo>
                    <a:pt x="2241" y="0"/>
                    <a:pt x="2241" y="0"/>
                    <a:pt x="2241" y="0"/>
                  </a:cubicBezTo>
                  <a:close/>
                  <a:moveTo>
                    <a:pt x="2121" y="0"/>
                  </a:moveTo>
                  <a:lnTo>
                    <a:pt x="2121" y="0"/>
                  </a:lnTo>
                  <a:cubicBezTo>
                    <a:pt x="2132" y="0"/>
                    <a:pt x="2132" y="0"/>
                    <a:pt x="2132" y="11"/>
                  </a:cubicBezTo>
                  <a:cubicBezTo>
                    <a:pt x="2132" y="22"/>
                    <a:pt x="2132" y="22"/>
                    <a:pt x="2121" y="22"/>
                  </a:cubicBezTo>
                  <a:cubicBezTo>
                    <a:pt x="2088" y="22"/>
                    <a:pt x="2088" y="22"/>
                    <a:pt x="2088" y="22"/>
                  </a:cubicBezTo>
                  <a:cubicBezTo>
                    <a:pt x="2088" y="22"/>
                    <a:pt x="2077" y="22"/>
                    <a:pt x="2077" y="11"/>
                  </a:cubicBezTo>
                  <a:cubicBezTo>
                    <a:pt x="2077" y="0"/>
                    <a:pt x="2088" y="0"/>
                    <a:pt x="2088" y="0"/>
                  </a:cubicBezTo>
                  <a:cubicBezTo>
                    <a:pt x="2121" y="0"/>
                    <a:pt x="2121" y="0"/>
                    <a:pt x="2121" y="0"/>
                  </a:cubicBezTo>
                  <a:close/>
                  <a:moveTo>
                    <a:pt x="2012" y="0"/>
                  </a:moveTo>
                  <a:lnTo>
                    <a:pt x="2012" y="0"/>
                  </a:lnTo>
                  <a:cubicBezTo>
                    <a:pt x="2012" y="0"/>
                    <a:pt x="2023" y="0"/>
                    <a:pt x="2023" y="11"/>
                  </a:cubicBezTo>
                  <a:cubicBezTo>
                    <a:pt x="2023" y="22"/>
                    <a:pt x="2012" y="22"/>
                    <a:pt x="2012" y="22"/>
                  </a:cubicBezTo>
                  <a:cubicBezTo>
                    <a:pt x="1979" y="22"/>
                    <a:pt x="1979" y="22"/>
                    <a:pt x="1979" y="22"/>
                  </a:cubicBezTo>
                  <a:cubicBezTo>
                    <a:pt x="1968" y="22"/>
                    <a:pt x="1968" y="22"/>
                    <a:pt x="1968" y="11"/>
                  </a:cubicBezTo>
                  <a:cubicBezTo>
                    <a:pt x="1968" y="0"/>
                    <a:pt x="1968" y="0"/>
                    <a:pt x="1979" y="0"/>
                  </a:cubicBezTo>
                  <a:cubicBezTo>
                    <a:pt x="2012" y="0"/>
                    <a:pt x="2012" y="0"/>
                    <a:pt x="2012" y="0"/>
                  </a:cubicBezTo>
                  <a:close/>
                  <a:moveTo>
                    <a:pt x="1891" y="0"/>
                  </a:moveTo>
                  <a:lnTo>
                    <a:pt x="1891" y="0"/>
                  </a:lnTo>
                  <a:cubicBezTo>
                    <a:pt x="1902" y="0"/>
                    <a:pt x="1902" y="0"/>
                    <a:pt x="1902" y="11"/>
                  </a:cubicBezTo>
                  <a:cubicBezTo>
                    <a:pt x="1902" y="22"/>
                    <a:pt x="1902" y="22"/>
                    <a:pt x="1891" y="22"/>
                  </a:cubicBezTo>
                  <a:cubicBezTo>
                    <a:pt x="1859" y="22"/>
                    <a:pt x="1859" y="22"/>
                    <a:pt x="1859" y="22"/>
                  </a:cubicBezTo>
                  <a:cubicBezTo>
                    <a:pt x="1859" y="22"/>
                    <a:pt x="1848" y="22"/>
                    <a:pt x="1848" y="11"/>
                  </a:cubicBezTo>
                  <a:cubicBezTo>
                    <a:pt x="1848" y="0"/>
                    <a:pt x="1859" y="0"/>
                    <a:pt x="1859" y="0"/>
                  </a:cubicBezTo>
                  <a:cubicBezTo>
                    <a:pt x="1891" y="0"/>
                    <a:pt x="1891" y="0"/>
                    <a:pt x="1891" y="0"/>
                  </a:cubicBezTo>
                  <a:close/>
                  <a:moveTo>
                    <a:pt x="1771" y="0"/>
                  </a:moveTo>
                  <a:lnTo>
                    <a:pt x="1771" y="0"/>
                  </a:lnTo>
                  <a:cubicBezTo>
                    <a:pt x="1782" y="0"/>
                    <a:pt x="1793" y="0"/>
                    <a:pt x="1793" y="11"/>
                  </a:cubicBezTo>
                  <a:cubicBezTo>
                    <a:pt x="1793" y="22"/>
                    <a:pt x="1782" y="22"/>
                    <a:pt x="1771" y="22"/>
                  </a:cubicBezTo>
                  <a:cubicBezTo>
                    <a:pt x="1749" y="22"/>
                    <a:pt x="1749" y="22"/>
                    <a:pt x="1749" y="22"/>
                  </a:cubicBezTo>
                  <a:cubicBezTo>
                    <a:pt x="1738" y="22"/>
                    <a:pt x="1727" y="22"/>
                    <a:pt x="1727" y="11"/>
                  </a:cubicBezTo>
                  <a:cubicBezTo>
                    <a:pt x="1727" y="0"/>
                    <a:pt x="1738" y="0"/>
                    <a:pt x="1749" y="0"/>
                  </a:cubicBezTo>
                  <a:cubicBezTo>
                    <a:pt x="1771" y="0"/>
                    <a:pt x="1771" y="0"/>
                    <a:pt x="1771" y="0"/>
                  </a:cubicBezTo>
                  <a:close/>
                  <a:moveTo>
                    <a:pt x="1662" y="0"/>
                  </a:moveTo>
                  <a:lnTo>
                    <a:pt x="1662" y="0"/>
                  </a:lnTo>
                  <a:cubicBezTo>
                    <a:pt x="1673" y="0"/>
                    <a:pt x="1673" y="0"/>
                    <a:pt x="1673" y="11"/>
                  </a:cubicBezTo>
                  <a:cubicBezTo>
                    <a:pt x="1673" y="22"/>
                    <a:pt x="1673" y="22"/>
                    <a:pt x="1662" y="22"/>
                  </a:cubicBezTo>
                  <a:cubicBezTo>
                    <a:pt x="1629" y="22"/>
                    <a:pt x="1629" y="22"/>
                    <a:pt x="1629" y="22"/>
                  </a:cubicBezTo>
                  <a:cubicBezTo>
                    <a:pt x="1629" y="22"/>
                    <a:pt x="1618" y="22"/>
                    <a:pt x="1618" y="11"/>
                  </a:cubicBezTo>
                  <a:cubicBezTo>
                    <a:pt x="1618" y="0"/>
                    <a:pt x="1629" y="0"/>
                    <a:pt x="1629" y="0"/>
                  </a:cubicBezTo>
                  <a:cubicBezTo>
                    <a:pt x="1662" y="0"/>
                    <a:pt x="1662" y="0"/>
                    <a:pt x="1662" y="0"/>
                  </a:cubicBezTo>
                  <a:close/>
                  <a:moveTo>
                    <a:pt x="1541" y="0"/>
                  </a:moveTo>
                  <a:lnTo>
                    <a:pt x="1541" y="0"/>
                  </a:lnTo>
                  <a:cubicBezTo>
                    <a:pt x="1552" y="0"/>
                    <a:pt x="1563" y="0"/>
                    <a:pt x="1563" y="11"/>
                  </a:cubicBezTo>
                  <a:cubicBezTo>
                    <a:pt x="1563" y="22"/>
                    <a:pt x="1552" y="22"/>
                    <a:pt x="1541" y="22"/>
                  </a:cubicBezTo>
                  <a:cubicBezTo>
                    <a:pt x="1519" y="22"/>
                    <a:pt x="1519" y="22"/>
                    <a:pt x="1519" y="22"/>
                  </a:cubicBezTo>
                  <a:cubicBezTo>
                    <a:pt x="1509" y="22"/>
                    <a:pt x="1498" y="22"/>
                    <a:pt x="1498" y="11"/>
                  </a:cubicBezTo>
                  <a:cubicBezTo>
                    <a:pt x="1498" y="0"/>
                    <a:pt x="1509" y="0"/>
                    <a:pt x="1519" y="0"/>
                  </a:cubicBezTo>
                  <a:cubicBezTo>
                    <a:pt x="1541" y="0"/>
                    <a:pt x="1541" y="0"/>
                    <a:pt x="1541" y="0"/>
                  </a:cubicBezTo>
                  <a:close/>
                  <a:moveTo>
                    <a:pt x="1432" y="0"/>
                  </a:moveTo>
                  <a:lnTo>
                    <a:pt x="1432" y="0"/>
                  </a:lnTo>
                  <a:cubicBezTo>
                    <a:pt x="1443" y="0"/>
                    <a:pt x="1443" y="0"/>
                    <a:pt x="1443" y="11"/>
                  </a:cubicBezTo>
                  <a:cubicBezTo>
                    <a:pt x="1443" y="22"/>
                    <a:pt x="1443" y="22"/>
                    <a:pt x="1432" y="22"/>
                  </a:cubicBezTo>
                  <a:cubicBezTo>
                    <a:pt x="1399" y="22"/>
                    <a:pt x="1399" y="22"/>
                    <a:pt x="1399" y="22"/>
                  </a:cubicBezTo>
                  <a:cubicBezTo>
                    <a:pt x="1388" y="22"/>
                    <a:pt x="1388" y="22"/>
                    <a:pt x="1388" y="11"/>
                  </a:cubicBezTo>
                  <a:cubicBezTo>
                    <a:pt x="1388" y="0"/>
                    <a:pt x="1388" y="0"/>
                    <a:pt x="1399" y="0"/>
                  </a:cubicBezTo>
                  <a:cubicBezTo>
                    <a:pt x="1432" y="0"/>
                    <a:pt x="1432" y="0"/>
                    <a:pt x="1432" y="0"/>
                  </a:cubicBezTo>
                  <a:close/>
                  <a:moveTo>
                    <a:pt x="1312" y="0"/>
                  </a:moveTo>
                  <a:lnTo>
                    <a:pt x="1312" y="0"/>
                  </a:lnTo>
                  <a:cubicBezTo>
                    <a:pt x="1323" y="0"/>
                    <a:pt x="1334" y="0"/>
                    <a:pt x="1334" y="11"/>
                  </a:cubicBezTo>
                  <a:cubicBezTo>
                    <a:pt x="1334" y="22"/>
                    <a:pt x="1323" y="22"/>
                    <a:pt x="1312" y="22"/>
                  </a:cubicBezTo>
                  <a:cubicBezTo>
                    <a:pt x="1290" y="22"/>
                    <a:pt x="1290" y="22"/>
                    <a:pt x="1290" y="22"/>
                  </a:cubicBezTo>
                  <a:cubicBezTo>
                    <a:pt x="1279" y="22"/>
                    <a:pt x="1268" y="22"/>
                    <a:pt x="1268" y="11"/>
                  </a:cubicBezTo>
                  <a:cubicBezTo>
                    <a:pt x="1268" y="0"/>
                    <a:pt x="1279" y="0"/>
                    <a:pt x="1290" y="0"/>
                  </a:cubicBezTo>
                  <a:cubicBezTo>
                    <a:pt x="1312" y="0"/>
                    <a:pt x="1312" y="0"/>
                    <a:pt x="1312" y="0"/>
                  </a:cubicBezTo>
                  <a:close/>
                  <a:moveTo>
                    <a:pt x="1202" y="0"/>
                  </a:moveTo>
                  <a:lnTo>
                    <a:pt x="1202" y="0"/>
                  </a:lnTo>
                  <a:cubicBezTo>
                    <a:pt x="1202" y="0"/>
                    <a:pt x="1213" y="0"/>
                    <a:pt x="1213" y="11"/>
                  </a:cubicBezTo>
                  <a:cubicBezTo>
                    <a:pt x="1213" y="22"/>
                    <a:pt x="1202" y="22"/>
                    <a:pt x="1202" y="22"/>
                  </a:cubicBezTo>
                  <a:cubicBezTo>
                    <a:pt x="1169" y="22"/>
                    <a:pt x="1169" y="22"/>
                    <a:pt x="1169" y="22"/>
                  </a:cubicBezTo>
                  <a:cubicBezTo>
                    <a:pt x="1159" y="22"/>
                    <a:pt x="1159" y="22"/>
                    <a:pt x="1159" y="11"/>
                  </a:cubicBezTo>
                  <a:cubicBezTo>
                    <a:pt x="1159" y="0"/>
                    <a:pt x="1159" y="0"/>
                    <a:pt x="1169" y="0"/>
                  </a:cubicBezTo>
                  <a:cubicBezTo>
                    <a:pt x="1202" y="0"/>
                    <a:pt x="1202" y="0"/>
                    <a:pt x="1202" y="0"/>
                  </a:cubicBezTo>
                  <a:close/>
                  <a:moveTo>
                    <a:pt x="1082" y="0"/>
                  </a:moveTo>
                  <a:lnTo>
                    <a:pt x="1082" y="0"/>
                  </a:lnTo>
                  <a:cubicBezTo>
                    <a:pt x="1093" y="0"/>
                    <a:pt x="1093" y="0"/>
                    <a:pt x="1093" y="11"/>
                  </a:cubicBezTo>
                  <a:cubicBezTo>
                    <a:pt x="1093" y="22"/>
                    <a:pt x="1093" y="22"/>
                    <a:pt x="1082" y="22"/>
                  </a:cubicBezTo>
                  <a:cubicBezTo>
                    <a:pt x="1060" y="22"/>
                    <a:pt x="1060" y="22"/>
                    <a:pt x="1060" y="22"/>
                  </a:cubicBezTo>
                  <a:cubicBezTo>
                    <a:pt x="1049" y="22"/>
                    <a:pt x="1038" y="22"/>
                    <a:pt x="1038" y="11"/>
                  </a:cubicBezTo>
                  <a:cubicBezTo>
                    <a:pt x="1038" y="0"/>
                    <a:pt x="1049" y="0"/>
                    <a:pt x="1060" y="0"/>
                  </a:cubicBezTo>
                  <a:cubicBezTo>
                    <a:pt x="1082" y="0"/>
                    <a:pt x="1082" y="0"/>
                    <a:pt x="1082" y="0"/>
                  </a:cubicBezTo>
                  <a:close/>
                  <a:moveTo>
                    <a:pt x="973" y="0"/>
                  </a:moveTo>
                  <a:lnTo>
                    <a:pt x="973" y="0"/>
                  </a:lnTo>
                  <a:cubicBezTo>
                    <a:pt x="973" y="0"/>
                    <a:pt x="984" y="0"/>
                    <a:pt x="984" y="11"/>
                  </a:cubicBezTo>
                  <a:cubicBezTo>
                    <a:pt x="984" y="22"/>
                    <a:pt x="973" y="22"/>
                    <a:pt x="973" y="22"/>
                  </a:cubicBezTo>
                  <a:cubicBezTo>
                    <a:pt x="940" y="22"/>
                    <a:pt x="940" y="22"/>
                    <a:pt x="940" y="22"/>
                  </a:cubicBezTo>
                  <a:cubicBezTo>
                    <a:pt x="929" y="22"/>
                    <a:pt x="929" y="22"/>
                    <a:pt x="929" y="11"/>
                  </a:cubicBezTo>
                  <a:cubicBezTo>
                    <a:pt x="929" y="0"/>
                    <a:pt x="929" y="0"/>
                    <a:pt x="940" y="0"/>
                  </a:cubicBezTo>
                  <a:cubicBezTo>
                    <a:pt x="973" y="0"/>
                    <a:pt x="973" y="0"/>
                    <a:pt x="973" y="0"/>
                  </a:cubicBezTo>
                  <a:close/>
                  <a:moveTo>
                    <a:pt x="852" y="0"/>
                  </a:moveTo>
                  <a:lnTo>
                    <a:pt x="852" y="0"/>
                  </a:lnTo>
                  <a:cubicBezTo>
                    <a:pt x="863" y="0"/>
                    <a:pt x="863" y="0"/>
                    <a:pt x="863" y="11"/>
                  </a:cubicBezTo>
                  <a:cubicBezTo>
                    <a:pt x="863" y="22"/>
                    <a:pt x="863" y="22"/>
                    <a:pt x="852" y="22"/>
                  </a:cubicBezTo>
                  <a:cubicBezTo>
                    <a:pt x="819" y="22"/>
                    <a:pt x="819" y="22"/>
                    <a:pt x="819" y="22"/>
                  </a:cubicBezTo>
                  <a:cubicBezTo>
                    <a:pt x="819" y="22"/>
                    <a:pt x="809" y="22"/>
                    <a:pt x="809" y="11"/>
                  </a:cubicBezTo>
                  <a:cubicBezTo>
                    <a:pt x="809" y="0"/>
                    <a:pt x="819" y="0"/>
                    <a:pt x="819" y="0"/>
                  </a:cubicBezTo>
                  <a:cubicBezTo>
                    <a:pt x="852" y="0"/>
                    <a:pt x="852" y="0"/>
                    <a:pt x="852" y="0"/>
                  </a:cubicBezTo>
                  <a:close/>
                  <a:moveTo>
                    <a:pt x="743" y="0"/>
                  </a:moveTo>
                  <a:lnTo>
                    <a:pt x="743" y="0"/>
                  </a:lnTo>
                  <a:cubicBezTo>
                    <a:pt x="743" y="0"/>
                    <a:pt x="754" y="0"/>
                    <a:pt x="754" y="11"/>
                  </a:cubicBezTo>
                  <a:cubicBezTo>
                    <a:pt x="754" y="22"/>
                    <a:pt x="743" y="22"/>
                    <a:pt x="743" y="22"/>
                  </a:cubicBezTo>
                  <a:cubicBezTo>
                    <a:pt x="710" y="22"/>
                    <a:pt x="710" y="22"/>
                    <a:pt x="710" y="22"/>
                  </a:cubicBezTo>
                  <a:cubicBezTo>
                    <a:pt x="699" y="22"/>
                    <a:pt x="699" y="22"/>
                    <a:pt x="699" y="11"/>
                  </a:cubicBezTo>
                  <a:cubicBezTo>
                    <a:pt x="699" y="0"/>
                    <a:pt x="699" y="0"/>
                    <a:pt x="710" y="0"/>
                  </a:cubicBezTo>
                  <a:cubicBezTo>
                    <a:pt x="743" y="0"/>
                    <a:pt x="743" y="0"/>
                    <a:pt x="743" y="0"/>
                  </a:cubicBezTo>
                  <a:close/>
                  <a:moveTo>
                    <a:pt x="623" y="0"/>
                  </a:moveTo>
                  <a:lnTo>
                    <a:pt x="623" y="0"/>
                  </a:lnTo>
                  <a:cubicBezTo>
                    <a:pt x="634" y="0"/>
                    <a:pt x="634" y="0"/>
                    <a:pt x="634" y="11"/>
                  </a:cubicBezTo>
                  <a:cubicBezTo>
                    <a:pt x="634" y="22"/>
                    <a:pt x="634" y="22"/>
                    <a:pt x="623" y="22"/>
                  </a:cubicBezTo>
                  <a:cubicBezTo>
                    <a:pt x="590" y="22"/>
                    <a:pt x="590" y="22"/>
                    <a:pt x="590" y="22"/>
                  </a:cubicBezTo>
                  <a:cubicBezTo>
                    <a:pt x="590" y="22"/>
                    <a:pt x="579" y="22"/>
                    <a:pt x="579" y="11"/>
                  </a:cubicBezTo>
                  <a:cubicBezTo>
                    <a:pt x="579" y="0"/>
                    <a:pt x="590" y="0"/>
                    <a:pt x="590" y="0"/>
                  </a:cubicBezTo>
                  <a:cubicBezTo>
                    <a:pt x="623" y="0"/>
                    <a:pt x="623" y="0"/>
                    <a:pt x="623" y="0"/>
                  </a:cubicBezTo>
                  <a:close/>
                  <a:moveTo>
                    <a:pt x="502" y="0"/>
                  </a:moveTo>
                  <a:lnTo>
                    <a:pt x="502" y="0"/>
                  </a:lnTo>
                  <a:cubicBezTo>
                    <a:pt x="513" y="0"/>
                    <a:pt x="524" y="0"/>
                    <a:pt x="524" y="11"/>
                  </a:cubicBezTo>
                  <a:cubicBezTo>
                    <a:pt x="524" y="22"/>
                    <a:pt x="513" y="22"/>
                    <a:pt x="502" y="22"/>
                  </a:cubicBezTo>
                  <a:cubicBezTo>
                    <a:pt x="481" y="22"/>
                    <a:pt x="481" y="22"/>
                    <a:pt x="481" y="22"/>
                  </a:cubicBezTo>
                  <a:cubicBezTo>
                    <a:pt x="469" y="22"/>
                    <a:pt x="459" y="22"/>
                    <a:pt x="459" y="11"/>
                  </a:cubicBezTo>
                  <a:cubicBezTo>
                    <a:pt x="459" y="0"/>
                    <a:pt x="469" y="0"/>
                    <a:pt x="481" y="0"/>
                  </a:cubicBezTo>
                  <a:cubicBezTo>
                    <a:pt x="502" y="0"/>
                    <a:pt x="502" y="0"/>
                    <a:pt x="502" y="0"/>
                  </a:cubicBezTo>
                  <a:close/>
                  <a:moveTo>
                    <a:pt x="393" y="0"/>
                  </a:moveTo>
                  <a:lnTo>
                    <a:pt x="393" y="0"/>
                  </a:lnTo>
                  <a:cubicBezTo>
                    <a:pt x="404" y="0"/>
                    <a:pt x="404" y="0"/>
                    <a:pt x="404" y="11"/>
                  </a:cubicBezTo>
                  <a:cubicBezTo>
                    <a:pt x="404" y="22"/>
                    <a:pt x="404" y="22"/>
                    <a:pt x="393" y="22"/>
                  </a:cubicBezTo>
                  <a:cubicBezTo>
                    <a:pt x="360" y="22"/>
                    <a:pt x="360" y="22"/>
                    <a:pt x="360" y="22"/>
                  </a:cubicBezTo>
                  <a:cubicBezTo>
                    <a:pt x="360" y="22"/>
                    <a:pt x="349" y="22"/>
                    <a:pt x="349" y="11"/>
                  </a:cubicBezTo>
                  <a:cubicBezTo>
                    <a:pt x="349" y="0"/>
                    <a:pt x="360" y="0"/>
                    <a:pt x="360" y="0"/>
                  </a:cubicBezTo>
                  <a:cubicBezTo>
                    <a:pt x="393" y="0"/>
                    <a:pt x="393" y="0"/>
                    <a:pt x="393" y="0"/>
                  </a:cubicBezTo>
                  <a:close/>
                  <a:moveTo>
                    <a:pt x="273" y="0"/>
                  </a:moveTo>
                  <a:lnTo>
                    <a:pt x="273" y="0"/>
                  </a:lnTo>
                  <a:cubicBezTo>
                    <a:pt x="284" y="0"/>
                    <a:pt x="294" y="0"/>
                    <a:pt x="294" y="11"/>
                  </a:cubicBezTo>
                  <a:cubicBezTo>
                    <a:pt x="294" y="22"/>
                    <a:pt x="284" y="22"/>
                    <a:pt x="273" y="22"/>
                  </a:cubicBezTo>
                  <a:cubicBezTo>
                    <a:pt x="251" y="22"/>
                    <a:pt x="251" y="22"/>
                    <a:pt x="251" y="22"/>
                  </a:cubicBezTo>
                  <a:cubicBezTo>
                    <a:pt x="240" y="22"/>
                    <a:pt x="229" y="22"/>
                    <a:pt x="229" y="11"/>
                  </a:cubicBezTo>
                  <a:cubicBezTo>
                    <a:pt x="229" y="0"/>
                    <a:pt x="240" y="0"/>
                    <a:pt x="251" y="0"/>
                  </a:cubicBezTo>
                  <a:cubicBezTo>
                    <a:pt x="273" y="0"/>
                    <a:pt x="273" y="0"/>
                    <a:pt x="273" y="0"/>
                  </a:cubicBezTo>
                  <a:close/>
                  <a:moveTo>
                    <a:pt x="163" y="0"/>
                  </a:moveTo>
                  <a:lnTo>
                    <a:pt x="163" y="0"/>
                  </a:lnTo>
                  <a:cubicBezTo>
                    <a:pt x="163" y="0"/>
                    <a:pt x="174" y="0"/>
                    <a:pt x="174" y="11"/>
                  </a:cubicBezTo>
                  <a:cubicBezTo>
                    <a:pt x="174" y="22"/>
                    <a:pt x="163" y="22"/>
                    <a:pt x="163" y="22"/>
                  </a:cubicBezTo>
                  <a:cubicBezTo>
                    <a:pt x="131" y="22"/>
                    <a:pt x="131" y="22"/>
                    <a:pt x="131" y="22"/>
                  </a:cubicBezTo>
                  <a:cubicBezTo>
                    <a:pt x="119" y="22"/>
                    <a:pt x="119" y="22"/>
                    <a:pt x="119" y="11"/>
                  </a:cubicBezTo>
                  <a:cubicBezTo>
                    <a:pt x="119" y="0"/>
                    <a:pt x="119" y="0"/>
                    <a:pt x="131" y="0"/>
                  </a:cubicBezTo>
                  <a:cubicBezTo>
                    <a:pt x="163" y="0"/>
                    <a:pt x="163" y="0"/>
                    <a:pt x="163" y="0"/>
                  </a:cubicBezTo>
                  <a:close/>
                  <a:moveTo>
                    <a:pt x="44" y="0"/>
                  </a:moveTo>
                  <a:lnTo>
                    <a:pt x="44" y="0"/>
                  </a:lnTo>
                  <a:cubicBezTo>
                    <a:pt x="55" y="0"/>
                    <a:pt x="66" y="0"/>
                    <a:pt x="66" y="11"/>
                  </a:cubicBezTo>
                  <a:cubicBezTo>
                    <a:pt x="66" y="22"/>
                    <a:pt x="55" y="22"/>
                    <a:pt x="44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11" y="22"/>
                    <a:pt x="0" y="22"/>
                    <a:pt x="0" y="11"/>
                  </a:cubicBezTo>
                  <a:cubicBezTo>
                    <a:pt x="0" y="0"/>
                    <a:pt x="11" y="0"/>
                    <a:pt x="22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5D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40" name="Freeform 39"/>
            <p:cNvSpPr>
              <a:spLocks noChangeArrowheads="1"/>
            </p:cNvSpPr>
            <p:nvPr/>
          </p:nvSpPr>
          <p:spPr bwMode="auto">
            <a:xfrm>
              <a:off x="12757471" y="4726370"/>
              <a:ext cx="1843046" cy="2338461"/>
            </a:xfrm>
            <a:custGeom>
              <a:avLst/>
              <a:gdLst>
                <a:gd name="T0" fmla="*/ 0 w 2123"/>
                <a:gd name="T1" fmla="*/ 1345 h 2690"/>
                <a:gd name="T2" fmla="*/ 0 w 2123"/>
                <a:gd name="T3" fmla="*/ 1345 h 2690"/>
                <a:gd name="T4" fmla="*/ 230 w 2123"/>
                <a:gd name="T5" fmla="*/ 514 h 2690"/>
                <a:gd name="T6" fmla="*/ 842 w 2123"/>
                <a:gd name="T7" fmla="*/ 33 h 2690"/>
                <a:gd name="T8" fmla="*/ 1061 w 2123"/>
                <a:gd name="T9" fmla="*/ 0 h 2690"/>
                <a:gd name="T10" fmla="*/ 1291 w 2123"/>
                <a:gd name="T11" fmla="*/ 33 h 2690"/>
                <a:gd name="T12" fmla="*/ 1892 w 2123"/>
                <a:gd name="T13" fmla="*/ 514 h 2690"/>
                <a:gd name="T14" fmla="*/ 2122 w 2123"/>
                <a:gd name="T15" fmla="*/ 1345 h 2690"/>
                <a:gd name="T16" fmla="*/ 1892 w 2123"/>
                <a:gd name="T17" fmla="*/ 2187 h 2690"/>
                <a:gd name="T18" fmla="*/ 1291 w 2123"/>
                <a:gd name="T19" fmla="*/ 2657 h 2690"/>
                <a:gd name="T20" fmla="*/ 1061 w 2123"/>
                <a:gd name="T21" fmla="*/ 2689 h 2690"/>
                <a:gd name="T22" fmla="*/ 842 w 2123"/>
                <a:gd name="T23" fmla="*/ 2657 h 2690"/>
                <a:gd name="T24" fmla="*/ 230 w 2123"/>
                <a:gd name="T25" fmla="*/ 2187 h 2690"/>
                <a:gd name="T26" fmla="*/ 0 w 2123"/>
                <a:gd name="T27" fmla="*/ 1345 h 2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23" h="2690">
                  <a:moveTo>
                    <a:pt x="0" y="1345"/>
                  </a:moveTo>
                  <a:lnTo>
                    <a:pt x="0" y="1345"/>
                  </a:lnTo>
                  <a:cubicBezTo>
                    <a:pt x="0" y="1050"/>
                    <a:pt x="77" y="754"/>
                    <a:pt x="230" y="514"/>
                  </a:cubicBezTo>
                  <a:cubicBezTo>
                    <a:pt x="372" y="284"/>
                    <a:pt x="580" y="98"/>
                    <a:pt x="842" y="33"/>
                  </a:cubicBezTo>
                  <a:cubicBezTo>
                    <a:pt x="908" y="11"/>
                    <a:pt x="984" y="0"/>
                    <a:pt x="1061" y="0"/>
                  </a:cubicBezTo>
                  <a:cubicBezTo>
                    <a:pt x="1138" y="0"/>
                    <a:pt x="1214" y="11"/>
                    <a:pt x="1291" y="33"/>
                  </a:cubicBezTo>
                  <a:cubicBezTo>
                    <a:pt x="1542" y="98"/>
                    <a:pt x="1750" y="284"/>
                    <a:pt x="1892" y="514"/>
                  </a:cubicBezTo>
                  <a:cubicBezTo>
                    <a:pt x="2046" y="754"/>
                    <a:pt x="2122" y="1050"/>
                    <a:pt x="2122" y="1345"/>
                  </a:cubicBezTo>
                  <a:cubicBezTo>
                    <a:pt x="2122" y="1641"/>
                    <a:pt x="2046" y="1936"/>
                    <a:pt x="1892" y="2187"/>
                  </a:cubicBezTo>
                  <a:cubicBezTo>
                    <a:pt x="1750" y="2406"/>
                    <a:pt x="1542" y="2591"/>
                    <a:pt x="1291" y="2657"/>
                  </a:cubicBezTo>
                  <a:cubicBezTo>
                    <a:pt x="1214" y="2678"/>
                    <a:pt x="1138" y="2689"/>
                    <a:pt x="1061" y="2689"/>
                  </a:cubicBezTo>
                  <a:cubicBezTo>
                    <a:pt x="984" y="2689"/>
                    <a:pt x="908" y="2678"/>
                    <a:pt x="842" y="2657"/>
                  </a:cubicBezTo>
                  <a:cubicBezTo>
                    <a:pt x="580" y="2591"/>
                    <a:pt x="372" y="2406"/>
                    <a:pt x="230" y="2187"/>
                  </a:cubicBezTo>
                  <a:cubicBezTo>
                    <a:pt x="77" y="1936"/>
                    <a:pt x="0" y="1641"/>
                    <a:pt x="0" y="1345"/>
                  </a:cubicBezTo>
                </a:path>
              </a:pathLst>
            </a:custGeom>
            <a:solidFill>
              <a:srgbClr val="5859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41" name="Freeform 40"/>
            <p:cNvSpPr>
              <a:spLocks noChangeArrowheads="1"/>
            </p:cNvSpPr>
            <p:nvPr/>
          </p:nvSpPr>
          <p:spPr bwMode="auto">
            <a:xfrm>
              <a:off x="12909868" y="4878774"/>
              <a:ext cx="1541428" cy="2036827"/>
            </a:xfrm>
            <a:custGeom>
              <a:avLst/>
              <a:gdLst>
                <a:gd name="T0" fmla="*/ 886 w 1773"/>
                <a:gd name="T1" fmla="*/ 2340 h 2341"/>
                <a:gd name="T2" fmla="*/ 886 w 1773"/>
                <a:gd name="T3" fmla="*/ 2340 h 2341"/>
                <a:gd name="T4" fmla="*/ 1772 w 1773"/>
                <a:gd name="T5" fmla="*/ 1170 h 2341"/>
                <a:gd name="T6" fmla="*/ 886 w 1773"/>
                <a:gd name="T7" fmla="*/ 0 h 2341"/>
                <a:gd name="T8" fmla="*/ 0 w 1773"/>
                <a:gd name="T9" fmla="*/ 1170 h 2341"/>
                <a:gd name="T10" fmla="*/ 886 w 1773"/>
                <a:gd name="T11" fmla="*/ 2340 h 2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73" h="2341">
                  <a:moveTo>
                    <a:pt x="886" y="2340"/>
                  </a:moveTo>
                  <a:lnTo>
                    <a:pt x="886" y="2340"/>
                  </a:lnTo>
                  <a:cubicBezTo>
                    <a:pt x="1378" y="2340"/>
                    <a:pt x="1772" y="1816"/>
                    <a:pt x="1772" y="1170"/>
                  </a:cubicBezTo>
                  <a:cubicBezTo>
                    <a:pt x="1772" y="525"/>
                    <a:pt x="1378" y="0"/>
                    <a:pt x="886" y="0"/>
                  </a:cubicBezTo>
                  <a:cubicBezTo>
                    <a:pt x="405" y="0"/>
                    <a:pt x="0" y="525"/>
                    <a:pt x="0" y="1170"/>
                  </a:cubicBezTo>
                  <a:cubicBezTo>
                    <a:pt x="0" y="1816"/>
                    <a:pt x="405" y="2340"/>
                    <a:pt x="886" y="2340"/>
                  </a:cubicBezTo>
                </a:path>
              </a:pathLst>
            </a:custGeom>
            <a:solidFill>
              <a:srgbClr val="9FBE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42" name="Freeform 41"/>
            <p:cNvSpPr>
              <a:spLocks noChangeArrowheads="1"/>
            </p:cNvSpPr>
            <p:nvPr/>
          </p:nvSpPr>
          <p:spPr bwMode="auto">
            <a:xfrm>
              <a:off x="12909868" y="4878774"/>
              <a:ext cx="1360457" cy="1768531"/>
            </a:xfrm>
            <a:custGeom>
              <a:avLst/>
              <a:gdLst>
                <a:gd name="T0" fmla="*/ 1422 w 1565"/>
                <a:gd name="T1" fmla="*/ 241 h 2035"/>
                <a:gd name="T2" fmla="*/ 1422 w 1565"/>
                <a:gd name="T3" fmla="*/ 241 h 2035"/>
                <a:gd name="T4" fmla="*/ 886 w 1565"/>
                <a:gd name="T5" fmla="*/ 0 h 2035"/>
                <a:gd name="T6" fmla="*/ 0 w 1565"/>
                <a:gd name="T7" fmla="*/ 1170 h 2035"/>
                <a:gd name="T8" fmla="*/ 142 w 1565"/>
                <a:gd name="T9" fmla="*/ 1794 h 2035"/>
                <a:gd name="T10" fmla="*/ 678 w 1565"/>
                <a:gd name="T11" fmla="*/ 2034 h 2035"/>
                <a:gd name="T12" fmla="*/ 1564 w 1565"/>
                <a:gd name="T13" fmla="*/ 875 h 2035"/>
                <a:gd name="T14" fmla="*/ 1422 w 1565"/>
                <a:gd name="T15" fmla="*/ 241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5" h="2035">
                  <a:moveTo>
                    <a:pt x="1422" y="241"/>
                  </a:moveTo>
                  <a:lnTo>
                    <a:pt x="1422" y="241"/>
                  </a:lnTo>
                  <a:cubicBezTo>
                    <a:pt x="1280" y="98"/>
                    <a:pt x="1094" y="0"/>
                    <a:pt x="886" y="0"/>
                  </a:cubicBezTo>
                  <a:cubicBezTo>
                    <a:pt x="405" y="0"/>
                    <a:pt x="0" y="525"/>
                    <a:pt x="0" y="1170"/>
                  </a:cubicBezTo>
                  <a:cubicBezTo>
                    <a:pt x="0" y="1400"/>
                    <a:pt x="55" y="1619"/>
                    <a:pt x="142" y="1794"/>
                  </a:cubicBezTo>
                  <a:cubicBezTo>
                    <a:pt x="296" y="1947"/>
                    <a:pt x="481" y="2034"/>
                    <a:pt x="678" y="2034"/>
                  </a:cubicBezTo>
                  <a:cubicBezTo>
                    <a:pt x="1171" y="2034"/>
                    <a:pt x="1564" y="1509"/>
                    <a:pt x="1564" y="875"/>
                  </a:cubicBezTo>
                  <a:cubicBezTo>
                    <a:pt x="1564" y="645"/>
                    <a:pt x="1509" y="427"/>
                    <a:pt x="1422" y="241"/>
                  </a:cubicBezTo>
                </a:path>
              </a:pathLst>
            </a:custGeom>
            <a:solidFill>
              <a:srgbClr val="AED2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43" name="Freeform 42"/>
            <p:cNvSpPr>
              <a:spLocks noChangeArrowheads="1"/>
            </p:cNvSpPr>
            <p:nvPr/>
          </p:nvSpPr>
          <p:spPr bwMode="auto">
            <a:xfrm>
              <a:off x="13436814" y="7488091"/>
              <a:ext cx="541724" cy="3065929"/>
            </a:xfrm>
            <a:custGeom>
              <a:avLst/>
              <a:gdLst>
                <a:gd name="T0" fmla="*/ 265653 w 624"/>
                <a:gd name="T1" fmla="*/ 0 h 3522"/>
                <a:gd name="T2" fmla="*/ 265653 w 624"/>
                <a:gd name="T3" fmla="*/ 0 h 3522"/>
                <a:gd name="T4" fmla="*/ 265653 w 624"/>
                <a:gd name="T5" fmla="*/ 3065058 h 3522"/>
                <a:gd name="T6" fmla="*/ 265653 w 624"/>
                <a:gd name="T7" fmla="*/ 0 h 35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4" h="3522">
                  <a:moveTo>
                    <a:pt x="306" y="0"/>
                  </a:moveTo>
                  <a:lnTo>
                    <a:pt x="306" y="0"/>
                  </a:lnTo>
                  <a:cubicBezTo>
                    <a:pt x="0" y="1334"/>
                    <a:pt x="197" y="2122"/>
                    <a:pt x="306" y="3521"/>
                  </a:cubicBezTo>
                  <a:cubicBezTo>
                    <a:pt x="415" y="2122"/>
                    <a:pt x="623" y="1334"/>
                    <a:pt x="306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43"/>
            <p:cNvSpPr>
              <a:spLocks noChangeArrowheads="1"/>
            </p:cNvSpPr>
            <p:nvPr/>
          </p:nvSpPr>
          <p:spPr bwMode="auto">
            <a:xfrm>
              <a:off x="13701913" y="7488091"/>
              <a:ext cx="272783" cy="3065929"/>
            </a:xfrm>
            <a:custGeom>
              <a:avLst/>
              <a:gdLst>
                <a:gd name="T0" fmla="*/ 0 w 318"/>
                <a:gd name="T1" fmla="*/ 3065058 h 3522"/>
                <a:gd name="T2" fmla="*/ 0 w 318"/>
                <a:gd name="T3" fmla="*/ 3065058 h 3522"/>
                <a:gd name="T4" fmla="*/ 0 w 318"/>
                <a:gd name="T5" fmla="*/ 0 h 3522"/>
                <a:gd name="T6" fmla="*/ 0 w 318"/>
                <a:gd name="T7" fmla="*/ 3065058 h 35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8" h="3522">
                  <a:moveTo>
                    <a:pt x="0" y="3521"/>
                  </a:moveTo>
                  <a:lnTo>
                    <a:pt x="0" y="3521"/>
                  </a:lnTo>
                  <a:cubicBezTo>
                    <a:pt x="109" y="2122"/>
                    <a:pt x="317" y="1334"/>
                    <a:pt x="0" y="0"/>
                  </a:cubicBezTo>
                  <a:lnTo>
                    <a:pt x="0" y="3521"/>
                  </a:lnTo>
                </a:path>
              </a:pathLst>
            </a:custGeom>
            <a:solidFill>
              <a:srgbClr val="000000">
                <a:alpha val="1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44"/>
            <p:cNvSpPr>
              <a:spLocks noChangeArrowheads="1"/>
            </p:cNvSpPr>
            <p:nvPr/>
          </p:nvSpPr>
          <p:spPr bwMode="auto">
            <a:xfrm>
              <a:off x="13063852" y="5124844"/>
              <a:ext cx="634985" cy="787425"/>
            </a:xfrm>
            <a:custGeom>
              <a:avLst/>
              <a:gdLst>
                <a:gd name="T0" fmla="*/ 241 w 734"/>
                <a:gd name="T1" fmla="*/ 853 h 909"/>
                <a:gd name="T2" fmla="*/ 241 w 734"/>
                <a:gd name="T3" fmla="*/ 853 h 909"/>
                <a:gd name="T4" fmla="*/ 667 w 734"/>
                <a:gd name="T5" fmla="*/ 547 h 909"/>
                <a:gd name="T6" fmla="*/ 492 w 734"/>
                <a:gd name="T7" fmla="*/ 55 h 909"/>
                <a:gd name="T8" fmla="*/ 66 w 734"/>
                <a:gd name="T9" fmla="*/ 361 h 909"/>
                <a:gd name="T10" fmla="*/ 241 w 734"/>
                <a:gd name="T11" fmla="*/ 853 h 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4" h="909">
                  <a:moveTo>
                    <a:pt x="241" y="853"/>
                  </a:moveTo>
                  <a:lnTo>
                    <a:pt x="241" y="853"/>
                  </a:lnTo>
                  <a:cubicBezTo>
                    <a:pt x="405" y="908"/>
                    <a:pt x="602" y="766"/>
                    <a:pt x="667" y="547"/>
                  </a:cubicBezTo>
                  <a:cubicBezTo>
                    <a:pt x="733" y="328"/>
                    <a:pt x="656" y="110"/>
                    <a:pt x="492" y="55"/>
                  </a:cubicBezTo>
                  <a:cubicBezTo>
                    <a:pt x="317" y="0"/>
                    <a:pt x="131" y="143"/>
                    <a:pt x="66" y="361"/>
                  </a:cubicBezTo>
                  <a:cubicBezTo>
                    <a:pt x="0" y="580"/>
                    <a:pt x="77" y="799"/>
                    <a:pt x="241" y="853"/>
                  </a:cubicBezTo>
                </a:path>
              </a:pathLst>
            </a:custGeom>
            <a:solidFill>
              <a:srgbClr val="C5DF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46" name="Freeform 45"/>
            <p:cNvSpPr>
              <a:spLocks noChangeArrowheads="1"/>
            </p:cNvSpPr>
            <p:nvPr/>
          </p:nvSpPr>
          <p:spPr bwMode="auto">
            <a:xfrm>
              <a:off x="13613114" y="4764471"/>
              <a:ext cx="104773" cy="100015"/>
            </a:xfrm>
            <a:custGeom>
              <a:avLst/>
              <a:gdLst>
                <a:gd name="T0" fmla="*/ 66 w 122"/>
                <a:gd name="T1" fmla="*/ 120 h 121"/>
                <a:gd name="T2" fmla="*/ 66 w 122"/>
                <a:gd name="T3" fmla="*/ 120 h 121"/>
                <a:gd name="T4" fmla="*/ 121 w 122"/>
                <a:gd name="T5" fmla="*/ 54 h 121"/>
                <a:gd name="T6" fmla="*/ 66 w 122"/>
                <a:gd name="T7" fmla="*/ 0 h 121"/>
                <a:gd name="T8" fmla="*/ 0 w 122"/>
                <a:gd name="T9" fmla="*/ 54 h 121"/>
                <a:gd name="T10" fmla="*/ 66 w 122"/>
                <a:gd name="T11" fmla="*/ 12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121">
                  <a:moveTo>
                    <a:pt x="66" y="120"/>
                  </a:moveTo>
                  <a:lnTo>
                    <a:pt x="66" y="120"/>
                  </a:lnTo>
                  <a:cubicBezTo>
                    <a:pt x="99" y="120"/>
                    <a:pt x="121" y="87"/>
                    <a:pt x="121" y="54"/>
                  </a:cubicBezTo>
                  <a:cubicBezTo>
                    <a:pt x="121" y="22"/>
                    <a:pt x="99" y="0"/>
                    <a:pt x="66" y="0"/>
                  </a:cubicBezTo>
                  <a:cubicBezTo>
                    <a:pt x="33" y="0"/>
                    <a:pt x="0" y="22"/>
                    <a:pt x="0" y="54"/>
                  </a:cubicBezTo>
                  <a:cubicBezTo>
                    <a:pt x="0" y="87"/>
                    <a:pt x="33" y="120"/>
                    <a:pt x="66" y="120"/>
                  </a:cubicBezTo>
                </a:path>
              </a:pathLst>
            </a:custGeom>
            <a:solidFill>
              <a:srgbClr val="9294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47" name="Freeform 46"/>
            <p:cNvSpPr>
              <a:spLocks noChangeArrowheads="1"/>
            </p:cNvSpPr>
            <p:nvPr/>
          </p:nvSpPr>
          <p:spPr bwMode="auto">
            <a:xfrm>
              <a:off x="12882881" y="5335989"/>
              <a:ext cx="104773" cy="92078"/>
            </a:xfrm>
            <a:custGeom>
              <a:avLst/>
              <a:gdLst>
                <a:gd name="T0" fmla="*/ 55 w 122"/>
                <a:gd name="T1" fmla="*/ 109 h 110"/>
                <a:gd name="T2" fmla="*/ 55 w 122"/>
                <a:gd name="T3" fmla="*/ 109 h 110"/>
                <a:gd name="T4" fmla="*/ 121 w 122"/>
                <a:gd name="T5" fmla="*/ 54 h 110"/>
                <a:gd name="T6" fmla="*/ 55 w 122"/>
                <a:gd name="T7" fmla="*/ 0 h 110"/>
                <a:gd name="T8" fmla="*/ 0 w 122"/>
                <a:gd name="T9" fmla="*/ 54 h 110"/>
                <a:gd name="T10" fmla="*/ 55 w 122"/>
                <a:gd name="T11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110">
                  <a:moveTo>
                    <a:pt x="55" y="109"/>
                  </a:moveTo>
                  <a:lnTo>
                    <a:pt x="55" y="109"/>
                  </a:lnTo>
                  <a:cubicBezTo>
                    <a:pt x="88" y="109"/>
                    <a:pt x="121" y="87"/>
                    <a:pt x="121" y="54"/>
                  </a:cubicBezTo>
                  <a:cubicBezTo>
                    <a:pt x="121" y="22"/>
                    <a:pt x="88" y="0"/>
                    <a:pt x="55" y="0"/>
                  </a:cubicBezTo>
                  <a:cubicBezTo>
                    <a:pt x="33" y="0"/>
                    <a:pt x="0" y="22"/>
                    <a:pt x="0" y="54"/>
                  </a:cubicBezTo>
                  <a:cubicBezTo>
                    <a:pt x="0" y="87"/>
                    <a:pt x="33" y="109"/>
                    <a:pt x="55" y="109"/>
                  </a:cubicBezTo>
                </a:path>
              </a:pathLst>
            </a:custGeom>
            <a:solidFill>
              <a:srgbClr val="9294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48" name="Freeform 47"/>
            <p:cNvSpPr>
              <a:spLocks noChangeArrowheads="1"/>
            </p:cNvSpPr>
            <p:nvPr/>
          </p:nvSpPr>
          <p:spPr bwMode="auto">
            <a:xfrm>
              <a:off x="14389384" y="5335989"/>
              <a:ext cx="100011" cy="92078"/>
            </a:xfrm>
            <a:custGeom>
              <a:avLst/>
              <a:gdLst>
                <a:gd name="T0" fmla="*/ 54 w 121"/>
                <a:gd name="T1" fmla="*/ 109 h 110"/>
                <a:gd name="T2" fmla="*/ 54 w 121"/>
                <a:gd name="T3" fmla="*/ 109 h 110"/>
                <a:gd name="T4" fmla="*/ 120 w 121"/>
                <a:gd name="T5" fmla="*/ 54 h 110"/>
                <a:gd name="T6" fmla="*/ 54 w 121"/>
                <a:gd name="T7" fmla="*/ 0 h 110"/>
                <a:gd name="T8" fmla="*/ 0 w 121"/>
                <a:gd name="T9" fmla="*/ 54 h 110"/>
                <a:gd name="T10" fmla="*/ 54 w 121"/>
                <a:gd name="T11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110">
                  <a:moveTo>
                    <a:pt x="54" y="109"/>
                  </a:moveTo>
                  <a:lnTo>
                    <a:pt x="54" y="109"/>
                  </a:lnTo>
                  <a:cubicBezTo>
                    <a:pt x="87" y="109"/>
                    <a:pt x="120" y="87"/>
                    <a:pt x="120" y="54"/>
                  </a:cubicBezTo>
                  <a:cubicBezTo>
                    <a:pt x="120" y="22"/>
                    <a:pt x="87" y="0"/>
                    <a:pt x="54" y="0"/>
                  </a:cubicBezTo>
                  <a:cubicBezTo>
                    <a:pt x="21" y="0"/>
                    <a:pt x="0" y="22"/>
                    <a:pt x="0" y="54"/>
                  </a:cubicBezTo>
                  <a:cubicBezTo>
                    <a:pt x="0" y="87"/>
                    <a:pt x="21" y="109"/>
                    <a:pt x="54" y="109"/>
                  </a:cubicBezTo>
                </a:path>
              </a:pathLst>
            </a:custGeom>
            <a:solidFill>
              <a:srgbClr val="9294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49" name="Freeform 48"/>
            <p:cNvSpPr>
              <a:spLocks noChangeArrowheads="1"/>
            </p:cNvSpPr>
            <p:nvPr/>
          </p:nvSpPr>
          <p:spPr bwMode="auto">
            <a:xfrm>
              <a:off x="13632164" y="6942590"/>
              <a:ext cx="92073" cy="103190"/>
            </a:xfrm>
            <a:custGeom>
              <a:avLst/>
              <a:gdLst>
                <a:gd name="T0" fmla="*/ 55 w 111"/>
                <a:gd name="T1" fmla="*/ 121 h 122"/>
                <a:gd name="T2" fmla="*/ 55 w 111"/>
                <a:gd name="T3" fmla="*/ 121 h 122"/>
                <a:gd name="T4" fmla="*/ 110 w 111"/>
                <a:gd name="T5" fmla="*/ 66 h 122"/>
                <a:gd name="T6" fmla="*/ 55 w 111"/>
                <a:gd name="T7" fmla="*/ 0 h 122"/>
                <a:gd name="T8" fmla="*/ 0 w 111"/>
                <a:gd name="T9" fmla="*/ 66 h 122"/>
                <a:gd name="T10" fmla="*/ 55 w 111"/>
                <a:gd name="T11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122">
                  <a:moveTo>
                    <a:pt x="55" y="121"/>
                  </a:moveTo>
                  <a:lnTo>
                    <a:pt x="55" y="121"/>
                  </a:lnTo>
                  <a:cubicBezTo>
                    <a:pt x="88" y="121"/>
                    <a:pt x="110" y="99"/>
                    <a:pt x="110" y="66"/>
                  </a:cubicBezTo>
                  <a:cubicBezTo>
                    <a:pt x="110" y="33"/>
                    <a:pt x="88" y="0"/>
                    <a:pt x="55" y="0"/>
                  </a:cubicBezTo>
                  <a:cubicBezTo>
                    <a:pt x="22" y="0"/>
                    <a:pt x="0" y="33"/>
                    <a:pt x="0" y="66"/>
                  </a:cubicBezTo>
                  <a:cubicBezTo>
                    <a:pt x="0" y="99"/>
                    <a:pt x="22" y="121"/>
                    <a:pt x="55" y="121"/>
                  </a:cubicBezTo>
                </a:path>
              </a:pathLst>
            </a:custGeom>
            <a:solidFill>
              <a:srgbClr val="9294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0" name="Freeform 49"/>
            <p:cNvSpPr>
              <a:spLocks noChangeArrowheads="1"/>
            </p:cNvSpPr>
            <p:nvPr/>
          </p:nvSpPr>
          <p:spPr bwMode="auto">
            <a:xfrm>
              <a:off x="12890818" y="6382184"/>
              <a:ext cx="104773" cy="92078"/>
            </a:xfrm>
            <a:custGeom>
              <a:avLst/>
              <a:gdLst>
                <a:gd name="T0" fmla="*/ 66 w 122"/>
                <a:gd name="T1" fmla="*/ 109 h 110"/>
                <a:gd name="T2" fmla="*/ 66 w 122"/>
                <a:gd name="T3" fmla="*/ 109 h 110"/>
                <a:gd name="T4" fmla="*/ 121 w 122"/>
                <a:gd name="T5" fmla="*/ 55 h 110"/>
                <a:gd name="T6" fmla="*/ 66 w 122"/>
                <a:gd name="T7" fmla="*/ 0 h 110"/>
                <a:gd name="T8" fmla="*/ 0 w 122"/>
                <a:gd name="T9" fmla="*/ 55 h 110"/>
                <a:gd name="T10" fmla="*/ 66 w 122"/>
                <a:gd name="T11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110">
                  <a:moveTo>
                    <a:pt x="66" y="109"/>
                  </a:moveTo>
                  <a:lnTo>
                    <a:pt x="66" y="109"/>
                  </a:lnTo>
                  <a:cubicBezTo>
                    <a:pt x="88" y="109"/>
                    <a:pt x="121" y="88"/>
                    <a:pt x="121" y="55"/>
                  </a:cubicBezTo>
                  <a:cubicBezTo>
                    <a:pt x="121" y="22"/>
                    <a:pt x="88" y="0"/>
                    <a:pt x="66" y="0"/>
                  </a:cubicBezTo>
                  <a:cubicBezTo>
                    <a:pt x="33" y="0"/>
                    <a:pt x="0" y="22"/>
                    <a:pt x="0" y="55"/>
                  </a:cubicBezTo>
                  <a:cubicBezTo>
                    <a:pt x="0" y="88"/>
                    <a:pt x="33" y="109"/>
                    <a:pt x="66" y="109"/>
                  </a:cubicBezTo>
                </a:path>
              </a:pathLst>
            </a:custGeom>
            <a:solidFill>
              <a:srgbClr val="9294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1" name="Freeform 50"/>
            <p:cNvSpPr>
              <a:spLocks noChangeArrowheads="1"/>
            </p:cNvSpPr>
            <p:nvPr/>
          </p:nvSpPr>
          <p:spPr bwMode="auto">
            <a:xfrm>
              <a:off x="14370334" y="6382184"/>
              <a:ext cx="100011" cy="92078"/>
            </a:xfrm>
            <a:custGeom>
              <a:avLst/>
              <a:gdLst>
                <a:gd name="T0" fmla="*/ 65 w 121"/>
                <a:gd name="T1" fmla="*/ 109 h 110"/>
                <a:gd name="T2" fmla="*/ 65 w 121"/>
                <a:gd name="T3" fmla="*/ 109 h 110"/>
                <a:gd name="T4" fmla="*/ 120 w 121"/>
                <a:gd name="T5" fmla="*/ 55 h 110"/>
                <a:gd name="T6" fmla="*/ 65 w 121"/>
                <a:gd name="T7" fmla="*/ 0 h 110"/>
                <a:gd name="T8" fmla="*/ 0 w 121"/>
                <a:gd name="T9" fmla="*/ 55 h 110"/>
                <a:gd name="T10" fmla="*/ 65 w 121"/>
                <a:gd name="T11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110">
                  <a:moveTo>
                    <a:pt x="65" y="109"/>
                  </a:moveTo>
                  <a:lnTo>
                    <a:pt x="65" y="109"/>
                  </a:lnTo>
                  <a:cubicBezTo>
                    <a:pt x="98" y="109"/>
                    <a:pt x="120" y="88"/>
                    <a:pt x="120" y="55"/>
                  </a:cubicBezTo>
                  <a:cubicBezTo>
                    <a:pt x="120" y="22"/>
                    <a:pt x="98" y="0"/>
                    <a:pt x="65" y="0"/>
                  </a:cubicBezTo>
                  <a:cubicBezTo>
                    <a:pt x="32" y="0"/>
                    <a:pt x="0" y="22"/>
                    <a:pt x="0" y="55"/>
                  </a:cubicBezTo>
                  <a:cubicBezTo>
                    <a:pt x="0" y="88"/>
                    <a:pt x="32" y="109"/>
                    <a:pt x="65" y="109"/>
                  </a:cubicBezTo>
                </a:path>
              </a:pathLst>
            </a:custGeom>
            <a:solidFill>
              <a:srgbClr val="9294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2" name="Freeform 51"/>
            <p:cNvSpPr>
              <a:spLocks noChangeArrowheads="1"/>
            </p:cNvSpPr>
            <p:nvPr/>
          </p:nvSpPr>
          <p:spPr bwMode="auto">
            <a:xfrm>
              <a:off x="-2561" y="9566810"/>
              <a:ext cx="24392965" cy="4153032"/>
            </a:xfrm>
            <a:custGeom>
              <a:avLst/>
              <a:gdLst>
                <a:gd name="T0" fmla="*/ 27999 w 28000"/>
                <a:gd name="T1" fmla="*/ 1127 h 4770"/>
                <a:gd name="T2" fmla="*/ 27999 w 28000"/>
                <a:gd name="T3" fmla="*/ 1127 h 4770"/>
                <a:gd name="T4" fmla="*/ 27999 w 28000"/>
                <a:gd name="T5" fmla="*/ 4769 h 4770"/>
                <a:gd name="T6" fmla="*/ 0 w 28000"/>
                <a:gd name="T7" fmla="*/ 4769 h 4770"/>
                <a:gd name="T8" fmla="*/ 0 w 28000"/>
                <a:gd name="T9" fmla="*/ 1072 h 4770"/>
                <a:gd name="T10" fmla="*/ 831 w 28000"/>
                <a:gd name="T11" fmla="*/ 1017 h 4770"/>
                <a:gd name="T12" fmla="*/ 1520 w 28000"/>
                <a:gd name="T13" fmla="*/ 514 h 4770"/>
                <a:gd name="T14" fmla="*/ 7230 w 28000"/>
                <a:gd name="T15" fmla="*/ 175 h 4770"/>
                <a:gd name="T16" fmla="*/ 8816 w 28000"/>
                <a:gd name="T17" fmla="*/ 635 h 4770"/>
                <a:gd name="T18" fmla="*/ 13694 w 28000"/>
                <a:gd name="T19" fmla="*/ 580 h 4770"/>
                <a:gd name="T20" fmla="*/ 14032 w 28000"/>
                <a:gd name="T21" fmla="*/ 580 h 4770"/>
                <a:gd name="T22" fmla="*/ 14841 w 28000"/>
                <a:gd name="T23" fmla="*/ 383 h 4770"/>
                <a:gd name="T24" fmla="*/ 18965 w 28000"/>
                <a:gd name="T25" fmla="*/ 186 h 4770"/>
                <a:gd name="T26" fmla="*/ 20408 w 28000"/>
                <a:gd name="T27" fmla="*/ 689 h 4770"/>
                <a:gd name="T28" fmla="*/ 23952 w 28000"/>
                <a:gd name="T29" fmla="*/ 853 h 4770"/>
                <a:gd name="T30" fmla="*/ 24521 w 28000"/>
                <a:gd name="T31" fmla="*/ 623 h 4770"/>
                <a:gd name="T32" fmla="*/ 27397 w 28000"/>
                <a:gd name="T33" fmla="*/ 875 h 4770"/>
                <a:gd name="T34" fmla="*/ 27550 w 28000"/>
                <a:gd name="T35" fmla="*/ 1094 h 4770"/>
                <a:gd name="T36" fmla="*/ 27999 w 28000"/>
                <a:gd name="T37" fmla="*/ 1127 h 4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000" h="4770">
                  <a:moveTo>
                    <a:pt x="27999" y="1127"/>
                  </a:moveTo>
                  <a:lnTo>
                    <a:pt x="27999" y="1127"/>
                  </a:lnTo>
                  <a:cubicBezTo>
                    <a:pt x="27999" y="4769"/>
                    <a:pt x="27999" y="4769"/>
                    <a:pt x="27999" y="4769"/>
                  </a:cubicBezTo>
                  <a:cubicBezTo>
                    <a:pt x="0" y="4769"/>
                    <a:pt x="0" y="4769"/>
                    <a:pt x="0" y="4769"/>
                  </a:cubicBezTo>
                  <a:cubicBezTo>
                    <a:pt x="0" y="1072"/>
                    <a:pt x="0" y="1072"/>
                    <a:pt x="0" y="1072"/>
                  </a:cubicBezTo>
                  <a:cubicBezTo>
                    <a:pt x="273" y="1050"/>
                    <a:pt x="558" y="1039"/>
                    <a:pt x="831" y="1017"/>
                  </a:cubicBezTo>
                  <a:cubicBezTo>
                    <a:pt x="930" y="798"/>
                    <a:pt x="1028" y="612"/>
                    <a:pt x="1520" y="514"/>
                  </a:cubicBezTo>
                  <a:cubicBezTo>
                    <a:pt x="2253" y="372"/>
                    <a:pt x="6541" y="0"/>
                    <a:pt x="7230" y="175"/>
                  </a:cubicBezTo>
                  <a:cubicBezTo>
                    <a:pt x="7744" y="295"/>
                    <a:pt x="8400" y="525"/>
                    <a:pt x="8816" y="635"/>
                  </a:cubicBezTo>
                  <a:cubicBezTo>
                    <a:pt x="10402" y="602"/>
                    <a:pt x="12031" y="580"/>
                    <a:pt x="13694" y="580"/>
                  </a:cubicBezTo>
                  <a:cubicBezTo>
                    <a:pt x="13803" y="580"/>
                    <a:pt x="13912" y="580"/>
                    <a:pt x="14032" y="580"/>
                  </a:cubicBezTo>
                  <a:cubicBezTo>
                    <a:pt x="14305" y="492"/>
                    <a:pt x="14600" y="405"/>
                    <a:pt x="14841" y="383"/>
                  </a:cubicBezTo>
                  <a:cubicBezTo>
                    <a:pt x="15377" y="328"/>
                    <a:pt x="18232" y="98"/>
                    <a:pt x="18965" y="186"/>
                  </a:cubicBezTo>
                  <a:cubicBezTo>
                    <a:pt x="19577" y="252"/>
                    <a:pt x="20211" y="580"/>
                    <a:pt x="20408" y="689"/>
                  </a:cubicBezTo>
                  <a:cubicBezTo>
                    <a:pt x="21622" y="733"/>
                    <a:pt x="22803" y="787"/>
                    <a:pt x="23952" y="853"/>
                  </a:cubicBezTo>
                  <a:cubicBezTo>
                    <a:pt x="24039" y="711"/>
                    <a:pt x="23963" y="602"/>
                    <a:pt x="24521" y="623"/>
                  </a:cubicBezTo>
                  <a:cubicBezTo>
                    <a:pt x="25155" y="656"/>
                    <a:pt x="27157" y="831"/>
                    <a:pt x="27397" y="875"/>
                  </a:cubicBezTo>
                  <a:cubicBezTo>
                    <a:pt x="27452" y="886"/>
                    <a:pt x="27507" y="962"/>
                    <a:pt x="27550" y="1094"/>
                  </a:cubicBezTo>
                  <a:cubicBezTo>
                    <a:pt x="27703" y="1105"/>
                    <a:pt x="27857" y="1116"/>
                    <a:pt x="27999" y="1127"/>
                  </a:cubicBezTo>
                </a:path>
              </a:pathLst>
            </a:custGeom>
            <a:solidFill>
              <a:srgbClr val="C9AC6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3" name="Freeform 52"/>
            <p:cNvSpPr>
              <a:spLocks noChangeArrowheads="1"/>
            </p:cNvSpPr>
            <p:nvPr/>
          </p:nvSpPr>
          <p:spPr bwMode="auto">
            <a:xfrm>
              <a:off x="-2561" y="11106734"/>
              <a:ext cx="24392965" cy="1257340"/>
            </a:xfrm>
            <a:custGeom>
              <a:avLst/>
              <a:gdLst>
                <a:gd name="T0" fmla="*/ 27999 w 28000"/>
                <a:gd name="T1" fmla="*/ 394 h 1445"/>
                <a:gd name="T2" fmla="*/ 27999 w 28000"/>
                <a:gd name="T3" fmla="*/ 394 h 1445"/>
                <a:gd name="T4" fmla="*/ 27999 w 28000"/>
                <a:gd name="T5" fmla="*/ 700 h 1445"/>
                <a:gd name="T6" fmla="*/ 22738 w 28000"/>
                <a:gd name="T7" fmla="*/ 328 h 1445"/>
                <a:gd name="T8" fmla="*/ 17827 w 28000"/>
                <a:gd name="T9" fmla="*/ 744 h 1445"/>
                <a:gd name="T10" fmla="*/ 9253 w 28000"/>
                <a:gd name="T11" fmla="*/ 1400 h 1445"/>
                <a:gd name="T12" fmla="*/ 0 w 28000"/>
                <a:gd name="T13" fmla="*/ 940 h 1445"/>
                <a:gd name="T14" fmla="*/ 0 w 28000"/>
                <a:gd name="T15" fmla="*/ 361 h 1445"/>
                <a:gd name="T16" fmla="*/ 9220 w 28000"/>
                <a:gd name="T17" fmla="*/ 864 h 1445"/>
                <a:gd name="T18" fmla="*/ 14119 w 28000"/>
                <a:gd name="T19" fmla="*/ 951 h 1445"/>
                <a:gd name="T20" fmla="*/ 23165 w 28000"/>
                <a:gd name="T21" fmla="*/ 186 h 1445"/>
                <a:gd name="T22" fmla="*/ 27999 w 28000"/>
                <a:gd name="T23" fmla="*/ 394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000" h="1445">
                  <a:moveTo>
                    <a:pt x="27999" y="394"/>
                  </a:moveTo>
                  <a:lnTo>
                    <a:pt x="27999" y="394"/>
                  </a:lnTo>
                  <a:cubicBezTo>
                    <a:pt x="27999" y="700"/>
                    <a:pt x="27999" y="700"/>
                    <a:pt x="27999" y="700"/>
                  </a:cubicBezTo>
                  <a:cubicBezTo>
                    <a:pt x="26828" y="590"/>
                    <a:pt x="23842" y="306"/>
                    <a:pt x="22738" y="328"/>
                  </a:cubicBezTo>
                  <a:cubicBezTo>
                    <a:pt x="21349" y="361"/>
                    <a:pt x="18822" y="503"/>
                    <a:pt x="17827" y="744"/>
                  </a:cubicBezTo>
                  <a:cubicBezTo>
                    <a:pt x="16832" y="984"/>
                    <a:pt x="10664" y="1444"/>
                    <a:pt x="9253" y="1400"/>
                  </a:cubicBezTo>
                  <a:cubicBezTo>
                    <a:pt x="6398" y="1290"/>
                    <a:pt x="2680" y="645"/>
                    <a:pt x="0" y="940"/>
                  </a:cubicBezTo>
                  <a:cubicBezTo>
                    <a:pt x="0" y="361"/>
                    <a:pt x="0" y="361"/>
                    <a:pt x="0" y="361"/>
                  </a:cubicBezTo>
                  <a:cubicBezTo>
                    <a:pt x="2910" y="415"/>
                    <a:pt x="6180" y="722"/>
                    <a:pt x="9220" y="864"/>
                  </a:cubicBezTo>
                  <a:cubicBezTo>
                    <a:pt x="10511" y="919"/>
                    <a:pt x="12479" y="1126"/>
                    <a:pt x="14119" y="951"/>
                  </a:cubicBezTo>
                  <a:cubicBezTo>
                    <a:pt x="17083" y="634"/>
                    <a:pt x="20080" y="0"/>
                    <a:pt x="23165" y="186"/>
                  </a:cubicBezTo>
                  <a:cubicBezTo>
                    <a:pt x="24116" y="251"/>
                    <a:pt x="26785" y="350"/>
                    <a:pt x="27999" y="394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4" name="Freeform 53"/>
            <p:cNvSpPr>
              <a:spLocks noChangeArrowheads="1"/>
            </p:cNvSpPr>
            <p:nvPr/>
          </p:nvSpPr>
          <p:spPr bwMode="auto">
            <a:xfrm>
              <a:off x="-2561" y="10451076"/>
              <a:ext cx="3657516" cy="463565"/>
            </a:xfrm>
            <a:custGeom>
              <a:avLst/>
              <a:gdLst>
                <a:gd name="T0" fmla="*/ 0 w 4201"/>
                <a:gd name="T1" fmla="*/ 536 h 537"/>
                <a:gd name="T2" fmla="*/ 0 w 4201"/>
                <a:gd name="T3" fmla="*/ 536 h 537"/>
                <a:gd name="T4" fmla="*/ 0 w 4201"/>
                <a:gd name="T5" fmla="*/ 55 h 537"/>
                <a:gd name="T6" fmla="*/ 831 w 4201"/>
                <a:gd name="T7" fmla="*/ 0 h 537"/>
                <a:gd name="T8" fmla="*/ 2866 w 4201"/>
                <a:gd name="T9" fmla="*/ 164 h 537"/>
                <a:gd name="T10" fmla="*/ 4200 w 4201"/>
                <a:gd name="T11" fmla="*/ 164 h 537"/>
                <a:gd name="T12" fmla="*/ 427 w 4201"/>
                <a:gd name="T13" fmla="*/ 536 h 537"/>
                <a:gd name="T14" fmla="*/ 0 w 4201"/>
                <a:gd name="T15" fmla="*/ 53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1" h="537">
                  <a:moveTo>
                    <a:pt x="0" y="536"/>
                  </a:moveTo>
                  <a:lnTo>
                    <a:pt x="0" y="536"/>
                  </a:lnTo>
                  <a:cubicBezTo>
                    <a:pt x="0" y="55"/>
                    <a:pt x="0" y="55"/>
                    <a:pt x="0" y="55"/>
                  </a:cubicBezTo>
                  <a:cubicBezTo>
                    <a:pt x="273" y="33"/>
                    <a:pt x="558" y="22"/>
                    <a:pt x="831" y="0"/>
                  </a:cubicBezTo>
                  <a:cubicBezTo>
                    <a:pt x="831" y="0"/>
                    <a:pt x="1520" y="164"/>
                    <a:pt x="2866" y="164"/>
                  </a:cubicBezTo>
                  <a:cubicBezTo>
                    <a:pt x="4200" y="164"/>
                    <a:pt x="4200" y="164"/>
                    <a:pt x="4200" y="164"/>
                  </a:cubicBezTo>
                  <a:cubicBezTo>
                    <a:pt x="4200" y="164"/>
                    <a:pt x="1455" y="525"/>
                    <a:pt x="427" y="536"/>
                  </a:cubicBezTo>
                  <a:cubicBezTo>
                    <a:pt x="285" y="536"/>
                    <a:pt x="142" y="536"/>
                    <a:pt x="0" y="536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5" name="Freeform 54"/>
            <p:cNvSpPr>
              <a:spLocks noChangeArrowheads="1"/>
            </p:cNvSpPr>
            <p:nvPr/>
          </p:nvSpPr>
          <p:spPr bwMode="auto">
            <a:xfrm>
              <a:off x="1322972" y="9566810"/>
              <a:ext cx="23067432" cy="1198601"/>
            </a:xfrm>
            <a:custGeom>
              <a:avLst/>
              <a:gdLst>
                <a:gd name="T0" fmla="*/ 26479 w 26480"/>
                <a:gd name="T1" fmla="*/ 1127 h 1379"/>
                <a:gd name="T2" fmla="*/ 26479 w 26480"/>
                <a:gd name="T3" fmla="*/ 1127 h 1379"/>
                <a:gd name="T4" fmla="*/ 26479 w 26480"/>
                <a:gd name="T5" fmla="*/ 1378 h 1379"/>
                <a:gd name="T6" fmla="*/ 25735 w 26480"/>
                <a:gd name="T7" fmla="*/ 1269 h 1379"/>
                <a:gd name="T8" fmla="*/ 25582 w 26480"/>
                <a:gd name="T9" fmla="*/ 1028 h 1379"/>
                <a:gd name="T10" fmla="*/ 23394 w 26480"/>
                <a:gd name="T11" fmla="*/ 820 h 1379"/>
                <a:gd name="T12" fmla="*/ 22913 w 26480"/>
                <a:gd name="T13" fmla="*/ 1072 h 1379"/>
                <a:gd name="T14" fmla="*/ 18473 w 26480"/>
                <a:gd name="T15" fmla="*/ 831 h 1379"/>
                <a:gd name="T16" fmla="*/ 17040 w 26480"/>
                <a:gd name="T17" fmla="*/ 350 h 1379"/>
                <a:gd name="T18" fmla="*/ 14065 w 26480"/>
                <a:gd name="T19" fmla="*/ 656 h 1379"/>
                <a:gd name="T20" fmla="*/ 15170 w 26480"/>
                <a:gd name="T21" fmla="*/ 875 h 1379"/>
                <a:gd name="T22" fmla="*/ 12239 w 26480"/>
                <a:gd name="T23" fmla="*/ 875 h 1379"/>
                <a:gd name="T24" fmla="*/ 5786 w 26480"/>
                <a:gd name="T25" fmla="*/ 973 h 1379"/>
                <a:gd name="T26" fmla="*/ 4025 w 26480"/>
                <a:gd name="T27" fmla="*/ 558 h 1379"/>
                <a:gd name="T28" fmla="*/ 0 w 26480"/>
                <a:gd name="T29" fmla="*/ 514 h 1379"/>
                <a:gd name="T30" fmla="*/ 5710 w 26480"/>
                <a:gd name="T31" fmla="*/ 175 h 1379"/>
                <a:gd name="T32" fmla="*/ 7296 w 26480"/>
                <a:gd name="T33" fmla="*/ 635 h 1379"/>
                <a:gd name="T34" fmla="*/ 12174 w 26480"/>
                <a:gd name="T35" fmla="*/ 580 h 1379"/>
                <a:gd name="T36" fmla="*/ 12512 w 26480"/>
                <a:gd name="T37" fmla="*/ 580 h 1379"/>
                <a:gd name="T38" fmla="*/ 13321 w 26480"/>
                <a:gd name="T39" fmla="*/ 383 h 1379"/>
                <a:gd name="T40" fmla="*/ 17445 w 26480"/>
                <a:gd name="T41" fmla="*/ 186 h 1379"/>
                <a:gd name="T42" fmla="*/ 18888 w 26480"/>
                <a:gd name="T43" fmla="*/ 689 h 1379"/>
                <a:gd name="T44" fmla="*/ 22432 w 26480"/>
                <a:gd name="T45" fmla="*/ 853 h 1379"/>
                <a:gd name="T46" fmla="*/ 23001 w 26480"/>
                <a:gd name="T47" fmla="*/ 623 h 1379"/>
                <a:gd name="T48" fmla="*/ 25877 w 26480"/>
                <a:gd name="T49" fmla="*/ 875 h 1379"/>
                <a:gd name="T50" fmla="*/ 26030 w 26480"/>
                <a:gd name="T51" fmla="*/ 1094 h 1379"/>
                <a:gd name="T52" fmla="*/ 26479 w 26480"/>
                <a:gd name="T53" fmla="*/ 1127 h 1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6480" h="1379">
                  <a:moveTo>
                    <a:pt x="26479" y="1127"/>
                  </a:moveTo>
                  <a:lnTo>
                    <a:pt x="26479" y="1127"/>
                  </a:lnTo>
                  <a:cubicBezTo>
                    <a:pt x="26479" y="1378"/>
                    <a:pt x="26479" y="1378"/>
                    <a:pt x="26479" y="1378"/>
                  </a:cubicBezTo>
                  <a:cubicBezTo>
                    <a:pt x="26183" y="1335"/>
                    <a:pt x="25877" y="1291"/>
                    <a:pt x="25735" y="1269"/>
                  </a:cubicBezTo>
                  <a:cubicBezTo>
                    <a:pt x="25396" y="1203"/>
                    <a:pt x="25604" y="1160"/>
                    <a:pt x="25582" y="1028"/>
                  </a:cubicBezTo>
                  <a:cubicBezTo>
                    <a:pt x="25549" y="908"/>
                    <a:pt x="23657" y="831"/>
                    <a:pt x="23394" y="820"/>
                  </a:cubicBezTo>
                  <a:cubicBezTo>
                    <a:pt x="23143" y="798"/>
                    <a:pt x="23110" y="962"/>
                    <a:pt x="22913" y="1072"/>
                  </a:cubicBezTo>
                  <a:cubicBezTo>
                    <a:pt x="22705" y="1192"/>
                    <a:pt x="19118" y="962"/>
                    <a:pt x="18473" y="831"/>
                  </a:cubicBezTo>
                  <a:cubicBezTo>
                    <a:pt x="17838" y="700"/>
                    <a:pt x="17499" y="503"/>
                    <a:pt x="17040" y="350"/>
                  </a:cubicBezTo>
                  <a:cubicBezTo>
                    <a:pt x="16580" y="208"/>
                    <a:pt x="14273" y="569"/>
                    <a:pt x="14065" y="656"/>
                  </a:cubicBezTo>
                  <a:cubicBezTo>
                    <a:pt x="13857" y="744"/>
                    <a:pt x="15170" y="875"/>
                    <a:pt x="15170" y="875"/>
                  </a:cubicBezTo>
                  <a:cubicBezTo>
                    <a:pt x="15170" y="875"/>
                    <a:pt x="13058" y="864"/>
                    <a:pt x="12239" y="875"/>
                  </a:cubicBezTo>
                  <a:cubicBezTo>
                    <a:pt x="11419" y="886"/>
                    <a:pt x="6300" y="985"/>
                    <a:pt x="5786" y="973"/>
                  </a:cubicBezTo>
                  <a:cubicBezTo>
                    <a:pt x="5283" y="962"/>
                    <a:pt x="5064" y="798"/>
                    <a:pt x="4025" y="558"/>
                  </a:cubicBezTo>
                  <a:cubicBezTo>
                    <a:pt x="2975" y="328"/>
                    <a:pt x="296" y="558"/>
                    <a:pt x="0" y="514"/>
                  </a:cubicBezTo>
                  <a:cubicBezTo>
                    <a:pt x="733" y="372"/>
                    <a:pt x="5021" y="0"/>
                    <a:pt x="5710" y="175"/>
                  </a:cubicBezTo>
                  <a:cubicBezTo>
                    <a:pt x="6224" y="295"/>
                    <a:pt x="6880" y="525"/>
                    <a:pt x="7296" y="635"/>
                  </a:cubicBezTo>
                  <a:cubicBezTo>
                    <a:pt x="8882" y="602"/>
                    <a:pt x="10511" y="580"/>
                    <a:pt x="12174" y="580"/>
                  </a:cubicBezTo>
                  <a:cubicBezTo>
                    <a:pt x="12283" y="580"/>
                    <a:pt x="12392" y="580"/>
                    <a:pt x="12512" y="580"/>
                  </a:cubicBezTo>
                  <a:cubicBezTo>
                    <a:pt x="12785" y="492"/>
                    <a:pt x="13080" y="405"/>
                    <a:pt x="13321" y="383"/>
                  </a:cubicBezTo>
                  <a:cubicBezTo>
                    <a:pt x="13857" y="328"/>
                    <a:pt x="16712" y="98"/>
                    <a:pt x="17445" y="186"/>
                  </a:cubicBezTo>
                  <a:cubicBezTo>
                    <a:pt x="18057" y="252"/>
                    <a:pt x="18691" y="580"/>
                    <a:pt x="18888" y="689"/>
                  </a:cubicBezTo>
                  <a:cubicBezTo>
                    <a:pt x="20102" y="733"/>
                    <a:pt x="21283" y="787"/>
                    <a:pt x="22432" y="853"/>
                  </a:cubicBezTo>
                  <a:cubicBezTo>
                    <a:pt x="22519" y="711"/>
                    <a:pt x="22443" y="602"/>
                    <a:pt x="23001" y="623"/>
                  </a:cubicBezTo>
                  <a:cubicBezTo>
                    <a:pt x="23635" y="656"/>
                    <a:pt x="25637" y="831"/>
                    <a:pt x="25877" y="875"/>
                  </a:cubicBezTo>
                  <a:cubicBezTo>
                    <a:pt x="25932" y="886"/>
                    <a:pt x="25987" y="962"/>
                    <a:pt x="26030" y="1094"/>
                  </a:cubicBezTo>
                  <a:cubicBezTo>
                    <a:pt x="26183" y="1105"/>
                    <a:pt x="26337" y="1116"/>
                    <a:pt x="26479" y="1127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6" name="Freeform 55"/>
            <p:cNvSpPr>
              <a:spLocks noChangeArrowheads="1"/>
            </p:cNvSpPr>
            <p:nvPr/>
          </p:nvSpPr>
          <p:spPr bwMode="auto">
            <a:xfrm>
              <a:off x="14873560" y="11433769"/>
              <a:ext cx="7676974" cy="684235"/>
            </a:xfrm>
            <a:custGeom>
              <a:avLst/>
              <a:gdLst>
                <a:gd name="T0" fmla="*/ 8816 w 8817"/>
                <a:gd name="T1" fmla="*/ 241 h 788"/>
                <a:gd name="T2" fmla="*/ 8816 w 8817"/>
                <a:gd name="T3" fmla="*/ 241 h 788"/>
                <a:gd name="T4" fmla="*/ 6891 w 8817"/>
                <a:gd name="T5" fmla="*/ 186 h 788"/>
                <a:gd name="T6" fmla="*/ 2013 w 8817"/>
                <a:gd name="T7" fmla="*/ 525 h 788"/>
                <a:gd name="T8" fmla="*/ 0 w 8817"/>
                <a:gd name="T9" fmla="*/ 787 h 788"/>
                <a:gd name="T10" fmla="*/ 1674 w 8817"/>
                <a:gd name="T11" fmla="*/ 492 h 788"/>
                <a:gd name="T12" fmla="*/ 6694 w 8817"/>
                <a:gd name="T13" fmla="*/ 87 h 788"/>
                <a:gd name="T14" fmla="*/ 8816 w 8817"/>
                <a:gd name="T15" fmla="*/ 241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17" h="788">
                  <a:moveTo>
                    <a:pt x="8816" y="241"/>
                  </a:moveTo>
                  <a:lnTo>
                    <a:pt x="8816" y="241"/>
                  </a:lnTo>
                  <a:cubicBezTo>
                    <a:pt x="8466" y="273"/>
                    <a:pt x="7361" y="197"/>
                    <a:pt x="6891" y="186"/>
                  </a:cubicBezTo>
                  <a:cubicBezTo>
                    <a:pt x="4856" y="142"/>
                    <a:pt x="3993" y="208"/>
                    <a:pt x="2013" y="525"/>
                  </a:cubicBezTo>
                  <a:cubicBezTo>
                    <a:pt x="1291" y="645"/>
                    <a:pt x="755" y="733"/>
                    <a:pt x="0" y="787"/>
                  </a:cubicBezTo>
                  <a:cubicBezTo>
                    <a:pt x="646" y="711"/>
                    <a:pt x="1072" y="623"/>
                    <a:pt x="1674" y="492"/>
                  </a:cubicBezTo>
                  <a:cubicBezTo>
                    <a:pt x="3216" y="175"/>
                    <a:pt x="5043" y="0"/>
                    <a:pt x="6694" y="87"/>
                  </a:cubicBezTo>
                  <a:cubicBezTo>
                    <a:pt x="7230" y="109"/>
                    <a:pt x="8444" y="262"/>
                    <a:pt x="8816" y="241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7" name="Freeform 56"/>
            <p:cNvSpPr>
              <a:spLocks noChangeArrowheads="1"/>
            </p:cNvSpPr>
            <p:nvPr/>
          </p:nvSpPr>
          <p:spPr bwMode="auto">
            <a:xfrm>
              <a:off x="6252045" y="10803512"/>
              <a:ext cx="6313343" cy="730273"/>
            </a:xfrm>
            <a:custGeom>
              <a:avLst/>
              <a:gdLst>
                <a:gd name="T0" fmla="*/ 7250 w 7251"/>
                <a:gd name="T1" fmla="*/ 350 h 843"/>
                <a:gd name="T2" fmla="*/ 7250 w 7251"/>
                <a:gd name="T3" fmla="*/ 350 h 843"/>
                <a:gd name="T4" fmla="*/ 4550 w 7251"/>
                <a:gd name="T5" fmla="*/ 361 h 843"/>
                <a:gd name="T6" fmla="*/ 1717 w 7251"/>
                <a:gd name="T7" fmla="*/ 733 h 843"/>
                <a:gd name="T8" fmla="*/ 0 w 7251"/>
                <a:gd name="T9" fmla="*/ 842 h 843"/>
                <a:gd name="T10" fmla="*/ 1706 w 7251"/>
                <a:gd name="T11" fmla="*/ 634 h 843"/>
                <a:gd name="T12" fmla="*/ 3609 w 7251"/>
                <a:gd name="T13" fmla="*/ 394 h 843"/>
                <a:gd name="T14" fmla="*/ 7250 w 7251"/>
                <a:gd name="T15" fmla="*/ 350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51" h="843">
                  <a:moveTo>
                    <a:pt x="7250" y="350"/>
                  </a:moveTo>
                  <a:lnTo>
                    <a:pt x="7250" y="350"/>
                  </a:lnTo>
                  <a:cubicBezTo>
                    <a:pt x="6267" y="164"/>
                    <a:pt x="5556" y="230"/>
                    <a:pt x="4550" y="361"/>
                  </a:cubicBezTo>
                  <a:cubicBezTo>
                    <a:pt x="3609" y="481"/>
                    <a:pt x="2691" y="678"/>
                    <a:pt x="1717" y="733"/>
                  </a:cubicBezTo>
                  <a:cubicBezTo>
                    <a:pt x="1127" y="765"/>
                    <a:pt x="580" y="831"/>
                    <a:pt x="0" y="842"/>
                  </a:cubicBezTo>
                  <a:cubicBezTo>
                    <a:pt x="591" y="798"/>
                    <a:pt x="1116" y="689"/>
                    <a:pt x="1706" y="634"/>
                  </a:cubicBezTo>
                  <a:cubicBezTo>
                    <a:pt x="2417" y="569"/>
                    <a:pt x="2920" y="503"/>
                    <a:pt x="3609" y="394"/>
                  </a:cubicBezTo>
                  <a:cubicBezTo>
                    <a:pt x="4933" y="186"/>
                    <a:pt x="5928" y="0"/>
                    <a:pt x="7250" y="350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8" name="Freeform 57"/>
            <p:cNvSpPr>
              <a:spLocks noChangeArrowheads="1"/>
            </p:cNvSpPr>
            <p:nvPr/>
          </p:nvSpPr>
          <p:spPr bwMode="auto">
            <a:xfrm>
              <a:off x="7734736" y="12689522"/>
              <a:ext cx="3973422" cy="158755"/>
            </a:xfrm>
            <a:custGeom>
              <a:avLst/>
              <a:gdLst>
                <a:gd name="T0" fmla="*/ 4561 w 4562"/>
                <a:gd name="T1" fmla="*/ 154 h 187"/>
                <a:gd name="T2" fmla="*/ 4561 w 4562"/>
                <a:gd name="T3" fmla="*/ 154 h 187"/>
                <a:gd name="T4" fmla="*/ 2527 w 4562"/>
                <a:gd name="T5" fmla="*/ 143 h 187"/>
                <a:gd name="T6" fmla="*/ 0 w 4562"/>
                <a:gd name="T7" fmla="*/ 88 h 187"/>
                <a:gd name="T8" fmla="*/ 175 w 4562"/>
                <a:gd name="T9" fmla="*/ 66 h 187"/>
                <a:gd name="T10" fmla="*/ 2538 w 4562"/>
                <a:gd name="T11" fmla="*/ 44 h 187"/>
                <a:gd name="T12" fmla="*/ 4561 w 4562"/>
                <a:gd name="T13" fmla="*/ 15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62" h="187">
                  <a:moveTo>
                    <a:pt x="4561" y="154"/>
                  </a:moveTo>
                  <a:lnTo>
                    <a:pt x="4561" y="154"/>
                  </a:lnTo>
                  <a:cubicBezTo>
                    <a:pt x="3752" y="186"/>
                    <a:pt x="3325" y="175"/>
                    <a:pt x="2527" y="143"/>
                  </a:cubicBezTo>
                  <a:cubicBezTo>
                    <a:pt x="1706" y="121"/>
                    <a:pt x="821" y="99"/>
                    <a:pt x="0" y="88"/>
                  </a:cubicBezTo>
                  <a:cubicBezTo>
                    <a:pt x="175" y="66"/>
                    <a:pt x="175" y="66"/>
                    <a:pt x="175" y="66"/>
                  </a:cubicBezTo>
                  <a:cubicBezTo>
                    <a:pt x="1138" y="0"/>
                    <a:pt x="1586" y="11"/>
                    <a:pt x="2538" y="44"/>
                  </a:cubicBezTo>
                  <a:cubicBezTo>
                    <a:pt x="3238" y="77"/>
                    <a:pt x="3872" y="121"/>
                    <a:pt x="4561" y="154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59" name="Freeform 58"/>
            <p:cNvSpPr>
              <a:spLocks noChangeArrowheads="1"/>
            </p:cNvSpPr>
            <p:nvPr/>
          </p:nvSpPr>
          <p:spPr bwMode="auto">
            <a:xfrm>
              <a:off x="16372126" y="12491078"/>
              <a:ext cx="6278418" cy="606444"/>
            </a:xfrm>
            <a:custGeom>
              <a:avLst/>
              <a:gdLst>
                <a:gd name="T0" fmla="*/ 7207 w 7208"/>
                <a:gd name="T1" fmla="*/ 251 h 701"/>
                <a:gd name="T2" fmla="*/ 7207 w 7208"/>
                <a:gd name="T3" fmla="*/ 251 h 701"/>
                <a:gd name="T4" fmla="*/ 3850 w 7208"/>
                <a:gd name="T5" fmla="*/ 481 h 701"/>
                <a:gd name="T6" fmla="*/ 1509 w 7208"/>
                <a:gd name="T7" fmla="*/ 656 h 701"/>
                <a:gd name="T8" fmla="*/ 0 w 7208"/>
                <a:gd name="T9" fmla="*/ 700 h 701"/>
                <a:gd name="T10" fmla="*/ 1760 w 7208"/>
                <a:gd name="T11" fmla="*/ 569 h 701"/>
                <a:gd name="T12" fmla="*/ 3784 w 7208"/>
                <a:gd name="T13" fmla="*/ 383 h 701"/>
                <a:gd name="T14" fmla="*/ 7207 w 7208"/>
                <a:gd name="T15" fmla="*/ 251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08" h="701">
                  <a:moveTo>
                    <a:pt x="7207" y="251"/>
                  </a:moveTo>
                  <a:lnTo>
                    <a:pt x="7207" y="251"/>
                  </a:lnTo>
                  <a:cubicBezTo>
                    <a:pt x="5763" y="98"/>
                    <a:pt x="5217" y="219"/>
                    <a:pt x="3850" y="481"/>
                  </a:cubicBezTo>
                  <a:cubicBezTo>
                    <a:pt x="2898" y="667"/>
                    <a:pt x="2471" y="689"/>
                    <a:pt x="1509" y="656"/>
                  </a:cubicBezTo>
                  <a:cubicBezTo>
                    <a:pt x="995" y="634"/>
                    <a:pt x="513" y="667"/>
                    <a:pt x="0" y="700"/>
                  </a:cubicBezTo>
                  <a:cubicBezTo>
                    <a:pt x="634" y="623"/>
                    <a:pt x="1104" y="558"/>
                    <a:pt x="1760" y="569"/>
                  </a:cubicBezTo>
                  <a:cubicBezTo>
                    <a:pt x="2602" y="569"/>
                    <a:pt x="2952" y="547"/>
                    <a:pt x="3784" y="383"/>
                  </a:cubicBezTo>
                  <a:cubicBezTo>
                    <a:pt x="5249" y="98"/>
                    <a:pt x="5698" y="0"/>
                    <a:pt x="7207" y="251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0" name="Freeform 59"/>
            <p:cNvSpPr>
              <a:spLocks noChangeArrowheads="1"/>
            </p:cNvSpPr>
            <p:nvPr/>
          </p:nvSpPr>
          <p:spPr bwMode="auto">
            <a:xfrm>
              <a:off x="838795" y="12110066"/>
              <a:ext cx="5629146" cy="284172"/>
            </a:xfrm>
            <a:custGeom>
              <a:avLst/>
              <a:gdLst>
                <a:gd name="T0" fmla="*/ 6465 w 6466"/>
                <a:gd name="T1" fmla="*/ 317 h 329"/>
                <a:gd name="T2" fmla="*/ 6465 w 6466"/>
                <a:gd name="T3" fmla="*/ 317 h 329"/>
                <a:gd name="T4" fmla="*/ 3840 w 6466"/>
                <a:gd name="T5" fmla="*/ 164 h 329"/>
                <a:gd name="T6" fmla="*/ 635 w 6466"/>
                <a:gd name="T7" fmla="*/ 274 h 329"/>
                <a:gd name="T8" fmla="*/ 0 w 6466"/>
                <a:gd name="T9" fmla="*/ 328 h 329"/>
                <a:gd name="T10" fmla="*/ 438 w 6466"/>
                <a:gd name="T11" fmla="*/ 274 h 329"/>
                <a:gd name="T12" fmla="*/ 2079 w 6466"/>
                <a:gd name="T13" fmla="*/ 55 h 329"/>
                <a:gd name="T14" fmla="*/ 6465 w 6466"/>
                <a:gd name="T15" fmla="*/ 31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66" h="329">
                  <a:moveTo>
                    <a:pt x="6465" y="317"/>
                  </a:moveTo>
                  <a:lnTo>
                    <a:pt x="6465" y="317"/>
                  </a:lnTo>
                  <a:cubicBezTo>
                    <a:pt x="5688" y="230"/>
                    <a:pt x="4649" y="186"/>
                    <a:pt x="3840" y="164"/>
                  </a:cubicBezTo>
                  <a:cubicBezTo>
                    <a:pt x="2790" y="132"/>
                    <a:pt x="1652" y="132"/>
                    <a:pt x="635" y="274"/>
                  </a:cubicBezTo>
                  <a:cubicBezTo>
                    <a:pt x="350" y="317"/>
                    <a:pt x="296" y="317"/>
                    <a:pt x="0" y="328"/>
                  </a:cubicBezTo>
                  <a:cubicBezTo>
                    <a:pt x="198" y="307"/>
                    <a:pt x="263" y="307"/>
                    <a:pt x="438" y="274"/>
                  </a:cubicBezTo>
                  <a:cubicBezTo>
                    <a:pt x="1171" y="142"/>
                    <a:pt x="1236" y="88"/>
                    <a:pt x="2079" y="55"/>
                  </a:cubicBezTo>
                  <a:cubicBezTo>
                    <a:pt x="3544" y="0"/>
                    <a:pt x="5065" y="77"/>
                    <a:pt x="6465" y="317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1" name="Freeform 60"/>
            <p:cNvSpPr>
              <a:spLocks noChangeArrowheads="1"/>
            </p:cNvSpPr>
            <p:nvPr/>
          </p:nvSpPr>
          <p:spPr bwMode="auto">
            <a:xfrm>
              <a:off x="981666" y="12862565"/>
              <a:ext cx="3387647" cy="342911"/>
            </a:xfrm>
            <a:custGeom>
              <a:avLst/>
              <a:gdLst>
                <a:gd name="T0" fmla="*/ 0 w 3894"/>
                <a:gd name="T1" fmla="*/ 121 h 395"/>
                <a:gd name="T2" fmla="*/ 0 w 3894"/>
                <a:gd name="T3" fmla="*/ 121 h 395"/>
                <a:gd name="T4" fmla="*/ 2745 w 3894"/>
                <a:gd name="T5" fmla="*/ 274 h 395"/>
                <a:gd name="T6" fmla="*/ 3893 w 3894"/>
                <a:gd name="T7" fmla="*/ 339 h 395"/>
                <a:gd name="T8" fmla="*/ 2996 w 3894"/>
                <a:gd name="T9" fmla="*/ 383 h 395"/>
                <a:gd name="T10" fmla="*/ 0 w 3894"/>
                <a:gd name="T11" fmla="*/ 121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94" h="395">
                  <a:moveTo>
                    <a:pt x="0" y="121"/>
                  </a:moveTo>
                  <a:lnTo>
                    <a:pt x="0" y="121"/>
                  </a:lnTo>
                  <a:cubicBezTo>
                    <a:pt x="962" y="0"/>
                    <a:pt x="1783" y="197"/>
                    <a:pt x="2745" y="274"/>
                  </a:cubicBezTo>
                  <a:cubicBezTo>
                    <a:pt x="3171" y="307"/>
                    <a:pt x="3456" y="328"/>
                    <a:pt x="3893" y="339"/>
                  </a:cubicBezTo>
                  <a:cubicBezTo>
                    <a:pt x="3598" y="361"/>
                    <a:pt x="3303" y="394"/>
                    <a:pt x="2996" y="383"/>
                  </a:cubicBezTo>
                  <a:cubicBezTo>
                    <a:pt x="2045" y="372"/>
                    <a:pt x="929" y="110"/>
                    <a:pt x="0" y="121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2" name="Freeform 61"/>
            <p:cNvSpPr>
              <a:spLocks noChangeArrowheads="1"/>
            </p:cNvSpPr>
            <p:nvPr/>
          </p:nvSpPr>
          <p:spPr bwMode="auto">
            <a:xfrm>
              <a:off x="15484733" y="10976555"/>
              <a:ext cx="3779751" cy="215907"/>
            </a:xfrm>
            <a:custGeom>
              <a:avLst/>
              <a:gdLst>
                <a:gd name="T0" fmla="*/ 0 w 4344"/>
                <a:gd name="T1" fmla="*/ 98 h 252"/>
                <a:gd name="T2" fmla="*/ 0 w 4344"/>
                <a:gd name="T3" fmla="*/ 98 h 252"/>
                <a:gd name="T4" fmla="*/ 1477 w 4344"/>
                <a:gd name="T5" fmla="*/ 22 h 252"/>
                <a:gd name="T6" fmla="*/ 4343 w 4344"/>
                <a:gd name="T7" fmla="*/ 251 h 252"/>
                <a:gd name="T8" fmla="*/ 2822 w 4344"/>
                <a:gd name="T9" fmla="*/ 164 h 252"/>
                <a:gd name="T10" fmla="*/ 0 w 4344"/>
                <a:gd name="T11" fmla="*/ 9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44" h="252">
                  <a:moveTo>
                    <a:pt x="0" y="98"/>
                  </a:moveTo>
                  <a:lnTo>
                    <a:pt x="0" y="98"/>
                  </a:lnTo>
                  <a:cubicBezTo>
                    <a:pt x="503" y="87"/>
                    <a:pt x="941" y="22"/>
                    <a:pt x="1477" y="22"/>
                  </a:cubicBezTo>
                  <a:cubicBezTo>
                    <a:pt x="2636" y="0"/>
                    <a:pt x="3260" y="87"/>
                    <a:pt x="4343" y="251"/>
                  </a:cubicBezTo>
                  <a:cubicBezTo>
                    <a:pt x="3806" y="218"/>
                    <a:pt x="3347" y="208"/>
                    <a:pt x="2822" y="164"/>
                  </a:cubicBezTo>
                  <a:cubicBezTo>
                    <a:pt x="1827" y="76"/>
                    <a:pt x="963" y="164"/>
                    <a:pt x="0" y="98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3" name="Freeform 62"/>
            <p:cNvSpPr>
              <a:spLocks noChangeArrowheads="1"/>
            </p:cNvSpPr>
            <p:nvPr/>
          </p:nvSpPr>
          <p:spPr bwMode="auto">
            <a:xfrm>
              <a:off x="-2561" y="12156105"/>
              <a:ext cx="24392965" cy="1398631"/>
            </a:xfrm>
            <a:custGeom>
              <a:avLst/>
              <a:gdLst>
                <a:gd name="T0" fmla="*/ 7941 w 28000"/>
                <a:gd name="T1" fmla="*/ 1564 h 1609"/>
                <a:gd name="T2" fmla="*/ 7941 w 28000"/>
                <a:gd name="T3" fmla="*/ 1564 h 1609"/>
                <a:gd name="T4" fmla="*/ 17532 w 28000"/>
                <a:gd name="T5" fmla="*/ 1028 h 1609"/>
                <a:gd name="T6" fmla="*/ 23711 w 28000"/>
                <a:gd name="T7" fmla="*/ 252 h 1609"/>
                <a:gd name="T8" fmla="*/ 27999 w 28000"/>
                <a:gd name="T9" fmla="*/ 427 h 1609"/>
                <a:gd name="T10" fmla="*/ 27999 w 28000"/>
                <a:gd name="T11" fmla="*/ 142 h 1609"/>
                <a:gd name="T12" fmla="*/ 24324 w 28000"/>
                <a:gd name="T13" fmla="*/ 11 h 1609"/>
                <a:gd name="T14" fmla="*/ 18221 w 28000"/>
                <a:gd name="T15" fmla="*/ 634 h 1609"/>
                <a:gd name="T16" fmla="*/ 9691 w 28000"/>
                <a:gd name="T17" fmla="*/ 1236 h 1609"/>
                <a:gd name="T18" fmla="*/ 2253 w 28000"/>
                <a:gd name="T19" fmla="*/ 1225 h 1609"/>
                <a:gd name="T20" fmla="*/ 0 w 28000"/>
                <a:gd name="T21" fmla="*/ 1105 h 1609"/>
                <a:gd name="T22" fmla="*/ 0 w 28000"/>
                <a:gd name="T23" fmla="*/ 1422 h 1609"/>
                <a:gd name="T24" fmla="*/ 7941 w 28000"/>
                <a:gd name="T25" fmla="*/ 1564 h 1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000" h="1609">
                  <a:moveTo>
                    <a:pt x="7941" y="1564"/>
                  </a:moveTo>
                  <a:lnTo>
                    <a:pt x="7941" y="1564"/>
                  </a:lnTo>
                  <a:cubicBezTo>
                    <a:pt x="9483" y="1608"/>
                    <a:pt x="15202" y="1345"/>
                    <a:pt x="17532" y="1028"/>
                  </a:cubicBezTo>
                  <a:cubicBezTo>
                    <a:pt x="19861" y="711"/>
                    <a:pt x="22125" y="361"/>
                    <a:pt x="23711" y="252"/>
                  </a:cubicBezTo>
                  <a:cubicBezTo>
                    <a:pt x="24685" y="175"/>
                    <a:pt x="26632" y="317"/>
                    <a:pt x="27999" y="427"/>
                  </a:cubicBezTo>
                  <a:cubicBezTo>
                    <a:pt x="27999" y="142"/>
                    <a:pt x="27999" y="142"/>
                    <a:pt x="27999" y="142"/>
                  </a:cubicBezTo>
                  <a:cubicBezTo>
                    <a:pt x="26894" y="77"/>
                    <a:pt x="25297" y="0"/>
                    <a:pt x="24324" y="11"/>
                  </a:cubicBezTo>
                  <a:cubicBezTo>
                    <a:pt x="22738" y="22"/>
                    <a:pt x="19588" y="383"/>
                    <a:pt x="18221" y="634"/>
                  </a:cubicBezTo>
                  <a:cubicBezTo>
                    <a:pt x="16865" y="875"/>
                    <a:pt x="11791" y="1137"/>
                    <a:pt x="9691" y="1236"/>
                  </a:cubicBezTo>
                  <a:cubicBezTo>
                    <a:pt x="7580" y="1334"/>
                    <a:pt x="3785" y="1367"/>
                    <a:pt x="2253" y="1225"/>
                  </a:cubicBezTo>
                  <a:cubicBezTo>
                    <a:pt x="1433" y="1148"/>
                    <a:pt x="623" y="1116"/>
                    <a:pt x="0" y="1105"/>
                  </a:cubicBezTo>
                  <a:cubicBezTo>
                    <a:pt x="0" y="1422"/>
                    <a:pt x="0" y="1422"/>
                    <a:pt x="0" y="1422"/>
                  </a:cubicBezTo>
                  <a:cubicBezTo>
                    <a:pt x="1827" y="1455"/>
                    <a:pt x="6683" y="1531"/>
                    <a:pt x="7941" y="1564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4" name="Freeform 63"/>
            <p:cNvSpPr>
              <a:spLocks noChangeArrowheads="1"/>
            </p:cNvSpPr>
            <p:nvPr/>
          </p:nvSpPr>
          <p:spPr bwMode="auto">
            <a:xfrm>
              <a:off x="15768890" y="13024495"/>
              <a:ext cx="8621514" cy="692172"/>
            </a:xfrm>
            <a:custGeom>
              <a:avLst/>
              <a:gdLst>
                <a:gd name="T0" fmla="*/ 6410 w 9900"/>
                <a:gd name="T1" fmla="*/ 121 h 800"/>
                <a:gd name="T2" fmla="*/ 6410 w 9900"/>
                <a:gd name="T3" fmla="*/ 121 h 800"/>
                <a:gd name="T4" fmla="*/ 0 w 9900"/>
                <a:gd name="T5" fmla="*/ 799 h 800"/>
                <a:gd name="T6" fmla="*/ 2822 w 9900"/>
                <a:gd name="T7" fmla="*/ 799 h 800"/>
                <a:gd name="T8" fmla="*/ 4660 w 9900"/>
                <a:gd name="T9" fmla="*/ 602 h 800"/>
                <a:gd name="T10" fmla="*/ 9352 w 9900"/>
                <a:gd name="T11" fmla="*/ 339 h 800"/>
                <a:gd name="T12" fmla="*/ 9899 w 9900"/>
                <a:gd name="T13" fmla="*/ 361 h 800"/>
                <a:gd name="T14" fmla="*/ 9899 w 9900"/>
                <a:gd name="T15" fmla="*/ 66 h 800"/>
                <a:gd name="T16" fmla="*/ 6410 w 9900"/>
                <a:gd name="T17" fmla="*/ 121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00" h="800">
                  <a:moveTo>
                    <a:pt x="6410" y="121"/>
                  </a:moveTo>
                  <a:lnTo>
                    <a:pt x="6410" y="121"/>
                  </a:lnTo>
                  <a:cubicBezTo>
                    <a:pt x="4419" y="263"/>
                    <a:pt x="1718" y="580"/>
                    <a:pt x="0" y="799"/>
                  </a:cubicBezTo>
                  <a:cubicBezTo>
                    <a:pt x="2822" y="799"/>
                    <a:pt x="2822" y="799"/>
                    <a:pt x="2822" y="799"/>
                  </a:cubicBezTo>
                  <a:cubicBezTo>
                    <a:pt x="3566" y="711"/>
                    <a:pt x="4255" y="635"/>
                    <a:pt x="4660" y="602"/>
                  </a:cubicBezTo>
                  <a:cubicBezTo>
                    <a:pt x="5863" y="492"/>
                    <a:pt x="7689" y="274"/>
                    <a:pt x="9352" y="339"/>
                  </a:cubicBezTo>
                  <a:cubicBezTo>
                    <a:pt x="9549" y="339"/>
                    <a:pt x="9735" y="350"/>
                    <a:pt x="9899" y="361"/>
                  </a:cubicBezTo>
                  <a:cubicBezTo>
                    <a:pt x="9899" y="66"/>
                    <a:pt x="9899" y="66"/>
                    <a:pt x="9899" y="66"/>
                  </a:cubicBezTo>
                  <a:cubicBezTo>
                    <a:pt x="9188" y="11"/>
                    <a:pt x="8094" y="0"/>
                    <a:pt x="6410" y="121"/>
                  </a:cubicBez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5" name="Freeform 64"/>
            <p:cNvSpPr>
              <a:spLocks noChangeArrowheads="1"/>
            </p:cNvSpPr>
            <p:nvPr/>
          </p:nvSpPr>
          <p:spPr bwMode="auto">
            <a:xfrm>
              <a:off x="10823940" y="10554267"/>
              <a:ext cx="13566464" cy="633433"/>
            </a:xfrm>
            <a:custGeom>
              <a:avLst/>
              <a:gdLst>
                <a:gd name="T0" fmla="*/ 15574 w 15575"/>
                <a:gd name="T1" fmla="*/ 548 h 734"/>
                <a:gd name="T2" fmla="*/ 15574 w 15575"/>
                <a:gd name="T3" fmla="*/ 548 h 734"/>
                <a:gd name="T4" fmla="*/ 12435 w 15575"/>
                <a:gd name="T5" fmla="*/ 252 h 734"/>
                <a:gd name="T6" fmla="*/ 4133 w 15575"/>
                <a:gd name="T7" fmla="*/ 0 h 734"/>
                <a:gd name="T8" fmla="*/ 0 w 15575"/>
                <a:gd name="T9" fmla="*/ 154 h 734"/>
                <a:gd name="T10" fmla="*/ 6725 w 15575"/>
                <a:gd name="T11" fmla="*/ 154 h 734"/>
                <a:gd name="T12" fmla="*/ 14491 w 15575"/>
                <a:gd name="T13" fmla="*/ 602 h 734"/>
                <a:gd name="T14" fmla="*/ 15574 w 15575"/>
                <a:gd name="T15" fmla="*/ 733 h 734"/>
                <a:gd name="T16" fmla="*/ 15574 w 15575"/>
                <a:gd name="T17" fmla="*/ 548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75" h="734">
                  <a:moveTo>
                    <a:pt x="15574" y="548"/>
                  </a:moveTo>
                  <a:lnTo>
                    <a:pt x="15574" y="548"/>
                  </a:lnTo>
                  <a:cubicBezTo>
                    <a:pt x="14808" y="460"/>
                    <a:pt x="13627" y="340"/>
                    <a:pt x="12435" y="252"/>
                  </a:cubicBezTo>
                  <a:cubicBezTo>
                    <a:pt x="10488" y="110"/>
                    <a:pt x="5905" y="0"/>
                    <a:pt x="4133" y="0"/>
                  </a:cubicBezTo>
                  <a:cubicBezTo>
                    <a:pt x="2361" y="0"/>
                    <a:pt x="0" y="154"/>
                    <a:pt x="0" y="154"/>
                  </a:cubicBezTo>
                  <a:cubicBezTo>
                    <a:pt x="0" y="154"/>
                    <a:pt x="3849" y="55"/>
                    <a:pt x="6725" y="154"/>
                  </a:cubicBezTo>
                  <a:cubicBezTo>
                    <a:pt x="9591" y="252"/>
                    <a:pt x="13408" y="482"/>
                    <a:pt x="14491" y="602"/>
                  </a:cubicBezTo>
                  <a:cubicBezTo>
                    <a:pt x="14841" y="635"/>
                    <a:pt x="15213" y="690"/>
                    <a:pt x="15574" y="733"/>
                  </a:cubicBezTo>
                  <a:lnTo>
                    <a:pt x="15574" y="548"/>
                  </a:lnTo>
                </a:path>
              </a:pathLst>
            </a:custGeom>
            <a:solidFill>
              <a:srgbClr val="B79D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6" name="Freeform 65"/>
            <p:cNvSpPr>
              <a:spLocks noChangeArrowheads="1"/>
            </p:cNvSpPr>
            <p:nvPr/>
          </p:nvSpPr>
          <p:spPr bwMode="auto">
            <a:xfrm>
              <a:off x="13567443" y="12110037"/>
              <a:ext cx="9735671" cy="1367758"/>
            </a:xfrm>
            <a:custGeom>
              <a:avLst/>
              <a:gdLst>
                <a:gd name="T0" fmla="*/ 3571517 w 11179"/>
                <a:gd name="T1" fmla="*/ 1177695 h 1576"/>
                <a:gd name="T2" fmla="*/ 3486170 w 11179"/>
                <a:gd name="T3" fmla="*/ 1177695 h 1576"/>
                <a:gd name="T4" fmla="*/ 3457430 w 11179"/>
                <a:gd name="T5" fmla="*/ 1158602 h 1576"/>
                <a:gd name="T6" fmla="*/ 3476590 w 11179"/>
                <a:gd name="T7" fmla="*/ 901714 h 1576"/>
                <a:gd name="T8" fmla="*/ 3399952 w 11179"/>
                <a:gd name="T9" fmla="*/ 768930 h 1576"/>
                <a:gd name="T10" fmla="*/ 3238837 w 11179"/>
                <a:gd name="T11" fmla="*/ 730744 h 1576"/>
                <a:gd name="T12" fmla="*/ 3095140 w 11179"/>
                <a:gd name="T13" fmla="*/ 749837 h 1576"/>
                <a:gd name="T14" fmla="*/ 2448070 w 11179"/>
                <a:gd name="T15" fmla="*/ 997179 h 1576"/>
                <a:gd name="T16" fmla="*/ 924014 w 11179"/>
                <a:gd name="T17" fmla="*/ 816663 h 1576"/>
                <a:gd name="T18" fmla="*/ 704549 w 11179"/>
                <a:gd name="T19" fmla="*/ 730744 h 1576"/>
                <a:gd name="T20" fmla="*/ 590463 w 11179"/>
                <a:gd name="T21" fmla="*/ 730744 h 1576"/>
                <a:gd name="T22" fmla="*/ 523404 w 11179"/>
                <a:gd name="T23" fmla="*/ 740290 h 1576"/>
                <a:gd name="T24" fmla="*/ 495536 w 11179"/>
                <a:gd name="T25" fmla="*/ 740290 h 1576"/>
                <a:gd name="T26" fmla="*/ 485956 w 11179"/>
                <a:gd name="T27" fmla="*/ 845302 h 1576"/>
                <a:gd name="T28" fmla="*/ 28739 w 11179"/>
                <a:gd name="T29" fmla="*/ 730744 h 1576"/>
                <a:gd name="T30" fmla="*/ 181145 w 11179"/>
                <a:gd name="T31" fmla="*/ 683879 h 1576"/>
                <a:gd name="T32" fmla="*/ 638362 w 11179"/>
                <a:gd name="T33" fmla="*/ 570188 h 1576"/>
                <a:gd name="T34" fmla="*/ 790767 w 11179"/>
                <a:gd name="T35" fmla="*/ 578867 h 1576"/>
                <a:gd name="T36" fmla="*/ 837795 w 11179"/>
                <a:gd name="T37" fmla="*/ 588414 h 1576"/>
                <a:gd name="T38" fmla="*/ 895274 w 11179"/>
                <a:gd name="T39" fmla="*/ 597960 h 1576"/>
                <a:gd name="T40" fmla="*/ 694970 w 11179"/>
                <a:gd name="T41" fmla="*/ 532002 h 1576"/>
                <a:gd name="T42" fmla="*/ 1200085 w 11179"/>
                <a:gd name="T43" fmla="*/ 418312 h 1576"/>
                <a:gd name="T44" fmla="*/ 1180926 w 11179"/>
                <a:gd name="T45" fmla="*/ 380126 h 1576"/>
                <a:gd name="T46" fmla="*/ 1171346 w 11179"/>
                <a:gd name="T47" fmla="*/ 351486 h 1576"/>
                <a:gd name="T48" fmla="*/ 1161766 w 11179"/>
                <a:gd name="T49" fmla="*/ 313300 h 1576"/>
                <a:gd name="T50" fmla="*/ 1152186 w 11179"/>
                <a:gd name="T51" fmla="*/ 294207 h 1576"/>
                <a:gd name="T52" fmla="*/ 1152186 w 11179"/>
                <a:gd name="T53" fmla="*/ 228249 h 1576"/>
                <a:gd name="T54" fmla="*/ 1152186 w 11179"/>
                <a:gd name="T55" fmla="*/ 209156 h 1576"/>
                <a:gd name="T56" fmla="*/ 1171346 w 11179"/>
                <a:gd name="T57" fmla="*/ 190063 h 1576"/>
                <a:gd name="T58" fmla="*/ 1190506 w 11179"/>
                <a:gd name="T59" fmla="*/ 76372 h 1576"/>
                <a:gd name="T60" fmla="*/ 1113867 w 11179"/>
                <a:gd name="T61" fmla="*/ 57279 h 1576"/>
                <a:gd name="T62" fmla="*/ 1066839 w 11179"/>
                <a:gd name="T63" fmla="*/ 38186 h 1576"/>
                <a:gd name="T64" fmla="*/ 1105158 w 11179"/>
                <a:gd name="T65" fmla="*/ 0 h 1576"/>
                <a:gd name="T66" fmla="*/ 1828867 w 11179"/>
                <a:gd name="T67" fmla="*/ 209156 h 1576"/>
                <a:gd name="T68" fmla="*/ 1857607 w 11179"/>
                <a:gd name="T69" fmla="*/ 284660 h 1576"/>
                <a:gd name="T70" fmla="*/ 1895055 w 11179"/>
                <a:gd name="T71" fmla="*/ 408765 h 1576"/>
                <a:gd name="T72" fmla="*/ 1990853 w 11179"/>
                <a:gd name="T73" fmla="*/ 399219 h 1576"/>
                <a:gd name="T74" fmla="*/ 2038752 w 11179"/>
                <a:gd name="T75" fmla="*/ 237795 h 1576"/>
                <a:gd name="T76" fmla="*/ 2057040 w 11179"/>
                <a:gd name="T77" fmla="*/ 199609 h 1576"/>
                <a:gd name="T78" fmla="*/ 2114519 w 11179"/>
                <a:gd name="T79" fmla="*/ 28640 h 1576"/>
                <a:gd name="T80" fmla="*/ 2809489 w 11179"/>
                <a:gd name="T81" fmla="*/ 28640 h 1576"/>
                <a:gd name="T82" fmla="*/ 2772041 w 11179"/>
                <a:gd name="T83" fmla="*/ 47733 h 1576"/>
                <a:gd name="T84" fmla="*/ 2704982 w 11179"/>
                <a:gd name="T85" fmla="*/ 66826 h 1576"/>
                <a:gd name="T86" fmla="*/ 2676243 w 11179"/>
                <a:gd name="T87" fmla="*/ 95465 h 1576"/>
                <a:gd name="T88" fmla="*/ 2685822 w 11179"/>
                <a:gd name="T89" fmla="*/ 114558 h 1576"/>
                <a:gd name="T90" fmla="*/ 2695402 w 11179"/>
                <a:gd name="T91" fmla="*/ 132784 h 1576"/>
                <a:gd name="T92" fmla="*/ 2695402 w 11179"/>
                <a:gd name="T93" fmla="*/ 161423 h 1576"/>
                <a:gd name="T94" fmla="*/ 2695402 w 11179"/>
                <a:gd name="T95" fmla="*/ 180516 h 1576"/>
                <a:gd name="T96" fmla="*/ 2714562 w 11179"/>
                <a:gd name="T97" fmla="*/ 209156 h 1576"/>
                <a:gd name="T98" fmla="*/ 2724142 w 11179"/>
                <a:gd name="T99" fmla="*/ 256889 h 1576"/>
                <a:gd name="T100" fmla="*/ 2714562 w 11179"/>
                <a:gd name="T101" fmla="*/ 303753 h 1576"/>
                <a:gd name="T102" fmla="*/ 3372083 w 11179"/>
                <a:gd name="T103" fmla="*/ 570188 h 1576"/>
                <a:gd name="T104" fmla="*/ 3686474 w 11179"/>
                <a:gd name="T105" fmla="*/ 674332 h 1576"/>
                <a:gd name="T106" fmla="*/ 3829300 w 11179"/>
                <a:gd name="T107" fmla="*/ 740290 h 1576"/>
                <a:gd name="T108" fmla="*/ 3600256 w 11179"/>
                <a:gd name="T109" fmla="*/ 892167 h 1576"/>
                <a:gd name="T110" fmla="*/ 6277370 w 11179"/>
                <a:gd name="T111" fmla="*/ 845302 h 1576"/>
                <a:gd name="T112" fmla="*/ 6895701 w 11179"/>
                <a:gd name="T113" fmla="*/ 864395 h 1576"/>
                <a:gd name="T114" fmla="*/ 961462 w 11179"/>
                <a:gd name="T115" fmla="*/ 854849 h 1576"/>
                <a:gd name="T116" fmla="*/ 819507 w 11179"/>
                <a:gd name="T117" fmla="*/ 522456 h 1576"/>
                <a:gd name="T118" fmla="*/ 3696054 w 11179"/>
                <a:gd name="T119" fmla="*/ 968539 h 1576"/>
                <a:gd name="T120" fmla="*/ 3638575 w 11179"/>
                <a:gd name="T121" fmla="*/ 920807 h 157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1179" h="1576">
                  <a:moveTo>
                    <a:pt x="11178" y="930"/>
                  </a:moveTo>
                  <a:lnTo>
                    <a:pt x="11178" y="930"/>
                  </a:lnTo>
                  <a:cubicBezTo>
                    <a:pt x="11003" y="1017"/>
                    <a:pt x="10751" y="1094"/>
                    <a:pt x="10303" y="1171"/>
                  </a:cubicBezTo>
                  <a:cubicBezTo>
                    <a:pt x="10675" y="1236"/>
                    <a:pt x="10904" y="1247"/>
                    <a:pt x="11178" y="1258"/>
                  </a:cubicBezTo>
                  <a:cubicBezTo>
                    <a:pt x="8815" y="1575"/>
                    <a:pt x="6464" y="1050"/>
                    <a:pt x="4101" y="1357"/>
                  </a:cubicBezTo>
                  <a:cubicBezTo>
                    <a:pt x="4123" y="1367"/>
                    <a:pt x="4156" y="1367"/>
                    <a:pt x="4156" y="1378"/>
                  </a:cubicBezTo>
                  <a:cubicBezTo>
                    <a:pt x="4156" y="1389"/>
                    <a:pt x="4112" y="1400"/>
                    <a:pt x="4058" y="1400"/>
                  </a:cubicBezTo>
                  <a:cubicBezTo>
                    <a:pt x="4014" y="1400"/>
                    <a:pt x="3970" y="1389"/>
                    <a:pt x="3970" y="1378"/>
                  </a:cubicBezTo>
                  <a:cubicBezTo>
                    <a:pt x="3970" y="1367"/>
                    <a:pt x="3981" y="1367"/>
                    <a:pt x="4025" y="1357"/>
                  </a:cubicBezTo>
                  <a:cubicBezTo>
                    <a:pt x="4003" y="1357"/>
                    <a:pt x="4003" y="1357"/>
                    <a:pt x="4003" y="1357"/>
                  </a:cubicBezTo>
                  <a:cubicBezTo>
                    <a:pt x="3992" y="1357"/>
                    <a:pt x="3981" y="1367"/>
                    <a:pt x="3970" y="1367"/>
                  </a:cubicBezTo>
                  <a:cubicBezTo>
                    <a:pt x="3937" y="1367"/>
                    <a:pt x="3828" y="1367"/>
                    <a:pt x="3828" y="1367"/>
                  </a:cubicBezTo>
                  <a:cubicBezTo>
                    <a:pt x="3828" y="1367"/>
                    <a:pt x="3872" y="1357"/>
                    <a:pt x="3916" y="1357"/>
                  </a:cubicBezTo>
                  <a:cubicBezTo>
                    <a:pt x="3937" y="1357"/>
                    <a:pt x="3959" y="1357"/>
                    <a:pt x="3981" y="1357"/>
                  </a:cubicBezTo>
                  <a:cubicBezTo>
                    <a:pt x="3970" y="1357"/>
                    <a:pt x="3970" y="1346"/>
                    <a:pt x="3981" y="1346"/>
                  </a:cubicBezTo>
                  <a:cubicBezTo>
                    <a:pt x="3948" y="1346"/>
                    <a:pt x="3948" y="1346"/>
                    <a:pt x="3948" y="1346"/>
                  </a:cubicBezTo>
                  <a:cubicBezTo>
                    <a:pt x="3904" y="1346"/>
                    <a:pt x="3828" y="1335"/>
                    <a:pt x="3828" y="1335"/>
                  </a:cubicBezTo>
                  <a:cubicBezTo>
                    <a:pt x="3839" y="1335"/>
                    <a:pt x="3937" y="1335"/>
                    <a:pt x="3970" y="1335"/>
                  </a:cubicBezTo>
                  <a:cubicBezTo>
                    <a:pt x="3981" y="1335"/>
                    <a:pt x="3992" y="1335"/>
                    <a:pt x="4003" y="1335"/>
                  </a:cubicBezTo>
                  <a:cubicBezTo>
                    <a:pt x="4014" y="1335"/>
                    <a:pt x="4003" y="1335"/>
                    <a:pt x="4025" y="1335"/>
                  </a:cubicBezTo>
                  <a:cubicBezTo>
                    <a:pt x="4025" y="1050"/>
                    <a:pt x="4025" y="1050"/>
                    <a:pt x="4025" y="1050"/>
                  </a:cubicBezTo>
                  <a:cubicBezTo>
                    <a:pt x="4003" y="1050"/>
                    <a:pt x="4003" y="1050"/>
                    <a:pt x="3992" y="1050"/>
                  </a:cubicBezTo>
                  <a:cubicBezTo>
                    <a:pt x="3959" y="1050"/>
                    <a:pt x="3850" y="1050"/>
                    <a:pt x="3850" y="1050"/>
                  </a:cubicBezTo>
                  <a:cubicBezTo>
                    <a:pt x="3850" y="1050"/>
                    <a:pt x="3894" y="1050"/>
                    <a:pt x="3937" y="1039"/>
                  </a:cubicBezTo>
                  <a:cubicBezTo>
                    <a:pt x="3959" y="1039"/>
                    <a:pt x="3981" y="1039"/>
                    <a:pt x="3992" y="1039"/>
                  </a:cubicBezTo>
                  <a:cubicBezTo>
                    <a:pt x="3992" y="1039"/>
                    <a:pt x="3992" y="1039"/>
                    <a:pt x="4003" y="1028"/>
                  </a:cubicBezTo>
                  <a:cubicBezTo>
                    <a:pt x="3970" y="1028"/>
                    <a:pt x="3970" y="1028"/>
                    <a:pt x="3970" y="1028"/>
                  </a:cubicBezTo>
                  <a:cubicBezTo>
                    <a:pt x="3916" y="1028"/>
                    <a:pt x="3839" y="1017"/>
                    <a:pt x="3850" y="1017"/>
                  </a:cubicBezTo>
                  <a:cubicBezTo>
                    <a:pt x="3861" y="1017"/>
                    <a:pt x="3959" y="1017"/>
                    <a:pt x="3992" y="1017"/>
                  </a:cubicBezTo>
                  <a:cubicBezTo>
                    <a:pt x="4003" y="1017"/>
                    <a:pt x="4003" y="1028"/>
                    <a:pt x="4025" y="1028"/>
                  </a:cubicBezTo>
                  <a:cubicBezTo>
                    <a:pt x="4025" y="908"/>
                    <a:pt x="4025" y="908"/>
                    <a:pt x="4025" y="908"/>
                  </a:cubicBezTo>
                  <a:cubicBezTo>
                    <a:pt x="4003" y="897"/>
                    <a:pt x="3992" y="886"/>
                    <a:pt x="3970" y="886"/>
                  </a:cubicBezTo>
                  <a:cubicBezTo>
                    <a:pt x="3959" y="897"/>
                    <a:pt x="3937" y="886"/>
                    <a:pt x="3904" y="886"/>
                  </a:cubicBezTo>
                  <a:cubicBezTo>
                    <a:pt x="3850" y="886"/>
                    <a:pt x="3806" y="897"/>
                    <a:pt x="3806" y="886"/>
                  </a:cubicBezTo>
                  <a:cubicBezTo>
                    <a:pt x="3773" y="842"/>
                    <a:pt x="3773" y="842"/>
                    <a:pt x="3773" y="842"/>
                  </a:cubicBezTo>
                  <a:cubicBezTo>
                    <a:pt x="3762" y="842"/>
                    <a:pt x="3762" y="842"/>
                    <a:pt x="3751" y="842"/>
                  </a:cubicBezTo>
                  <a:lnTo>
                    <a:pt x="3741" y="842"/>
                  </a:lnTo>
                  <a:lnTo>
                    <a:pt x="3729" y="842"/>
                  </a:lnTo>
                  <a:cubicBezTo>
                    <a:pt x="3719" y="842"/>
                    <a:pt x="3719" y="842"/>
                    <a:pt x="3719" y="842"/>
                  </a:cubicBezTo>
                  <a:cubicBezTo>
                    <a:pt x="3708" y="842"/>
                    <a:pt x="3708" y="832"/>
                    <a:pt x="3697" y="832"/>
                  </a:cubicBezTo>
                  <a:cubicBezTo>
                    <a:pt x="3697" y="832"/>
                    <a:pt x="3697" y="832"/>
                    <a:pt x="3686" y="832"/>
                  </a:cubicBezTo>
                  <a:lnTo>
                    <a:pt x="3675" y="832"/>
                  </a:lnTo>
                  <a:cubicBezTo>
                    <a:pt x="3664" y="832"/>
                    <a:pt x="3664" y="832"/>
                    <a:pt x="3664" y="821"/>
                  </a:cubicBezTo>
                  <a:cubicBezTo>
                    <a:pt x="3653" y="821"/>
                    <a:pt x="3642" y="821"/>
                    <a:pt x="3642" y="821"/>
                  </a:cubicBezTo>
                  <a:cubicBezTo>
                    <a:pt x="3631" y="832"/>
                    <a:pt x="3609" y="832"/>
                    <a:pt x="3587" y="842"/>
                  </a:cubicBezTo>
                  <a:cubicBezTo>
                    <a:pt x="3576" y="853"/>
                    <a:pt x="3566" y="853"/>
                    <a:pt x="3554" y="864"/>
                  </a:cubicBezTo>
                  <a:cubicBezTo>
                    <a:pt x="3554" y="875"/>
                    <a:pt x="3554" y="875"/>
                    <a:pt x="3554" y="875"/>
                  </a:cubicBezTo>
                  <a:cubicBezTo>
                    <a:pt x="3544" y="875"/>
                    <a:pt x="3544" y="875"/>
                    <a:pt x="3544" y="875"/>
                  </a:cubicBezTo>
                  <a:cubicBezTo>
                    <a:pt x="3478" y="875"/>
                    <a:pt x="3391" y="897"/>
                    <a:pt x="3292" y="919"/>
                  </a:cubicBezTo>
                  <a:cubicBezTo>
                    <a:pt x="3292" y="1007"/>
                    <a:pt x="3292" y="1007"/>
                    <a:pt x="3292" y="1007"/>
                  </a:cubicBezTo>
                  <a:cubicBezTo>
                    <a:pt x="3292" y="1039"/>
                    <a:pt x="3161" y="1072"/>
                    <a:pt x="2986" y="1072"/>
                  </a:cubicBezTo>
                  <a:cubicBezTo>
                    <a:pt x="2986" y="1094"/>
                    <a:pt x="2964" y="1116"/>
                    <a:pt x="2953" y="1127"/>
                  </a:cubicBezTo>
                  <a:cubicBezTo>
                    <a:pt x="2942" y="1127"/>
                    <a:pt x="2833" y="1149"/>
                    <a:pt x="2811" y="1149"/>
                  </a:cubicBezTo>
                  <a:cubicBezTo>
                    <a:pt x="2691" y="1203"/>
                    <a:pt x="2450" y="1225"/>
                    <a:pt x="2209" y="1225"/>
                  </a:cubicBezTo>
                  <a:cubicBezTo>
                    <a:pt x="1969" y="1225"/>
                    <a:pt x="1717" y="1203"/>
                    <a:pt x="1608" y="1149"/>
                  </a:cubicBezTo>
                  <a:cubicBezTo>
                    <a:pt x="1564" y="1138"/>
                    <a:pt x="1498" y="1127"/>
                    <a:pt x="1476" y="1127"/>
                  </a:cubicBezTo>
                  <a:cubicBezTo>
                    <a:pt x="1466" y="1116"/>
                    <a:pt x="1454" y="1105"/>
                    <a:pt x="1454" y="1072"/>
                  </a:cubicBezTo>
                  <a:cubicBezTo>
                    <a:pt x="1444" y="1072"/>
                    <a:pt x="1444" y="1072"/>
                    <a:pt x="1444" y="1072"/>
                  </a:cubicBezTo>
                  <a:cubicBezTo>
                    <a:pt x="1269" y="1072"/>
                    <a:pt x="1104" y="1039"/>
                    <a:pt x="1104" y="1007"/>
                  </a:cubicBezTo>
                  <a:cubicBezTo>
                    <a:pt x="1104" y="996"/>
                    <a:pt x="1104" y="996"/>
                    <a:pt x="1104" y="996"/>
                  </a:cubicBezTo>
                  <a:cubicBezTo>
                    <a:pt x="1028" y="985"/>
                    <a:pt x="1017" y="963"/>
                    <a:pt x="1061" y="941"/>
                  </a:cubicBezTo>
                  <a:cubicBezTo>
                    <a:pt x="1072" y="930"/>
                    <a:pt x="1094" y="930"/>
                    <a:pt x="1104" y="919"/>
                  </a:cubicBezTo>
                  <a:cubicBezTo>
                    <a:pt x="1006" y="897"/>
                    <a:pt x="897" y="875"/>
                    <a:pt x="831" y="875"/>
                  </a:cubicBezTo>
                  <a:lnTo>
                    <a:pt x="831" y="864"/>
                  </a:lnTo>
                  <a:cubicBezTo>
                    <a:pt x="820" y="853"/>
                    <a:pt x="820" y="853"/>
                    <a:pt x="809" y="842"/>
                  </a:cubicBezTo>
                  <a:cubicBezTo>
                    <a:pt x="798" y="842"/>
                    <a:pt x="798" y="832"/>
                    <a:pt x="787" y="832"/>
                  </a:cubicBezTo>
                  <a:lnTo>
                    <a:pt x="798" y="832"/>
                  </a:lnTo>
                  <a:cubicBezTo>
                    <a:pt x="787" y="832"/>
                    <a:pt x="787" y="832"/>
                    <a:pt x="787" y="832"/>
                  </a:cubicBezTo>
                  <a:cubicBezTo>
                    <a:pt x="776" y="832"/>
                    <a:pt x="766" y="821"/>
                    <a:pt x="754" y="821"/>
                  </a:cubicBezTo>
                  <a:cubicBezTo>
                    <a:pt x="733" y="821"/>
                    <a:pt x="700" y="832"/>
                    <a:pt x="678" y="842"/>
                  </a:cubicBezTo>
                  <a:cubicBezTo>
                    <a:pt x="656" y="842"/>
                    <a:pt x="645" y="842"/>
                    <a:pt x="634" y="842"/>
                  </a:cubicBezTo>
                  <a:cubicBezTo>
                    <a:pt x="623" y="842"/>
                    <a:pt x="623" y="853"/>
                    <a:pt x="612" y="853"/>
                  </a:cubicBezTo>
                  <a:cubicBezTo>
                    <a:pt x="612" y="853"/>
                    <a:pt x="612" y="853"/>
                    <a:pt x="601" y="853"/>
                  </a:cubicBezTo>
                  <a:cubicBezTo>
                    <a:pt x="591" y="853"/>
                    <a:pt x="591" y="853"/>
                    <a:pt x="591" y="853"/>
                  </a:cubicBezTo>
                  <a:lnTo>
                    <a:pt x="579" y="853"/>
                  </a:lnTo>
                  <a:lnTo>
                    <a:pt x="569" y="853"/>
                  </a:lnTo>
                  <a:lnTo>
                    <a:pt x="558" y="853"/>
                  </a:lnTo>
                  <a:cubicBezTo>
                    <a:pt x="558" y="864"/>
                    <a:pt x="547" y="864"/>
                    <a:pt x="547" y="864"/>
                  </a:cubicBezTo>
                  <a:lnTo>
                    <a:pt x="536" y="864"/>
                  </a:lnTo>
                  <a:lnTo>
                    <a:pt x="536" y="875"/>
                  </a:lnTo>
                  <a:lnTo>
                    <a:pt x="547" y="875"/>
                  </a:lnTo>
                  <a:cubicBezTo>
                    <a:pt x="536" y="875"/>
                    <a:pt x="536" y="875"/>
                    <a:pt x="525" y="875"/>
                  </a:cubicBezTo>
                  <a:cubicBezTo>
                    <a:pt x="525" y="886"/>
                    <a:pt x="525" y="930"/>
                    <a:pt x="558" y="974"/>
                  </a:cubicBezTo>
                  <a:cubicBezTo>
                    <a:pt x="569" y="974"/>
                    <a:pt x="317" y="985"/>
                    <a:pt x="306" y="897"/>
                  </a:cubicBezTo>
                  <a:cubicBezTo>
                    <a:pt x="98" y="908"/>
                    <a:pt x="98" y="908"/>
                    <a:pt x="98" y="908"/>
                  </a:cubicBezTo>
                  <a:cubicBezTo>
                    <a:pt x="54" y="908"/>
                    <a:pt x="11" y="886"/>
                    <a:pt x="11" y="886"/>
                  </a:cubicBezTo>
                  <a:cubicBezTo>
                    <a:pt x="11" y="875"/>
                    <a:pt x="22" y="875"/>
                    <a:pt x="44" y="875"/>
                  </a:cubicBezTo>
                  <a:cubicBezTo>
                    <a:pt x="44" y="875"/>
                    <a:pt x="44" y="875"/>
                    <a:pt x="44" y="864"/>
                  </a:cubicBezTo>
                  <a:cubicBezTo>
                    <a:pt x="11" y="864"/>
                    <a:pt x="0" y="853"/>
                    <a:pt x="0" y="853"/>
                  </a:cubicBezTo>
                  <a:cubicBezTo>
                    <a:pt x="0" y="842"/>
                    <a:pt x="22" y="842"/>
                    <a:pt x="33" y="842"/>
                  </a:cubicBezTo>
                  <a:lnTo>
                    <a:pt x="33" y="832"/>
                  </a:lnTo>
                  <a:cubicBezTo>
                    <a:pt x="22" y="832"/>
                    <a:pt x="11" y="832"/>
                    <a:pt x="11" y="821"/>
                  </a:cubicBezTo>
                  <a:cubicBezTo>
                    <a:pt x="11" y="821"/>
                    <a:pt x="44" y="810"/>
                    <a:pt x="76" y="810"/>
                  </a:cubicBezTo>
                  <a:cubicBezTo>
                    <a:pt x="76" y="810"/>
                    <a:pt x="87" y="799"/>
                    <a:pt x="98" y="799"/>
                  </a:cubicBezTo>
                  <a:cubicBezTo>
                    <a:pt x="87" y="799"/>
                    <a:pt x="87" y="799"/>
                    <a:pt x="87" y="788"/>
                  </a:cubicBezTo>
                  <a:cubicBezTo>
                    <a:pt x="87" y="777"/>
                    <a:pt x="120" y="788"/>
                    <a:pt x="164" y="788"/>
                  </a:cubicBezTo>
                  <a:cubicBezTo>
                    <a:pt x="208" y="788"/>
                    <a:pt x="208" y="788"/>
                    <a:pt x="208" y="788"/>
                  </a:cubicBezTo>
                  <a:cubicBezTo>
                    <a:pt x="219" y="788"/>
                    <a:pt x="219" y="777"/>
                    <a:pt x="219" y="777"/>
                  </a:cubicBezTo>
                  <a:cubicBezTo>
                    <a:pt x="219" y="777"/>
                    <a:pt x="229" y="777"/>
                    <a:pt x="229" y="766"/>
                  </a:cubicBezTo>
                  <a:cubicBezTo>
                    <a:pt x="284" y="733"/>
                    <a:pt x="416" y="657"/>
                    <a:pt x="536" y="657"/>
                  </a:cubicBezTo>
                  <a:cubicBezTo>
                    <a:pt x="579" y="657"/>
                    <a:pt x="623" y="657"/>
                    <a:pt x="656" y="657"/>
                  </a:cubicBezTo>
                  <a:cubicBezTo>
                    <a:pt x="667" y="657"/>
                    <a:pt x="678" y="657"/>
                    <a:pt x="689" y="657"/>
                  </a:cubicBezTo>
                  <a:cubicBezTo>
                    <a:pt x="700" y="657"/>
                    <a:pt x="722" y="657"/>
                    <a:pt x="733" y="657"/>
                  </a:cubicBezTo>
                  <a:cubicBezTo>
                    <a:pt x="744" y="657"/>
                    <a:pt x="744" y="657"/>
                    <a:pt x="754" y="657"/>
                  </a:cubicBezTo>
                  <a:cubicBezTo>
                    <a:pt x="798" y="657"/>
                    <a:pt x="842" y="657"/>
                    <a:pt x="886" y="667"/>
                  </a:cubicBezTo>
                  <a:lnTo>
                    <a:pt x="897" y="667"/>
                  </a:lnTo>
                  <a:cubicBezTo>
                    <a:pt x="897" y="667"/>
                    <a:pt x="897" y="667"/>
                    <a:pt x="908" y="667"/>
                  </a:cubicBezTo>
                  <a:cubicBezTo>
                    <a:pt x="919" y="667"/>
                    <a:pt x="919" y="667"/>
                    <a:pt x="919" y="667"/>
                  </a:cubicBezTo>
                  <a:cubicBezTo>
                    <a:pt x="919" y="667"/>
                    <a:pt x="919" y="678"/>
                    <a:pt x="929" y="678"/>
                  </a:cubicBezTo>
                  <a:lnTo>
                    <a:pt x="941" y="678"/>
                  </a:lnTo>
                  <a:cubicBezTo>
                    <a:pt x="951" y="678"/>
                    <a:pt x="951" y="678"/>
                    <a:pt x="951" y="678"/>
                  </a:cubicBezTo>
                  <a:lnTo>
                    <a:pt x="962" y="678"/>
                  </a:lnTo>
                  <a:cubicBezTo>
                    <a:pt x="973" y="678"/>
                    <a:pt x="973" y="678"/>
                    <a:pt x="984" y="678"/>
                  </a:cubicBezTo>
                  <a:cubicBezTo>
                    <a:pt x="984" y="678"/>
                    <a:pt x="995" y="678"/>
                    <a:pt x="995" y="689"/>
                  </a:cubicBezTo>
                  <a:cubicBezTo>
                    <a:pt x="1006" y="689"/>
                    <a:pt x="1006" y="689"/>
                    <a:pt x="1017" y="689"/>
                  </a:cubicBezTo>
                  <a:lnTo>
                    <a:pt x="1028" y="689"/>
                  </a:lnTo>
                  <a:cubicBezTo>
                    <a:pt x="1039" y="689"/>
                    <a:pt x="1039" y="689"/>
                    <a:pt x="1039" y="689"/>
                  </a:cubicBezTo>
                  <a:lnTo>
                    <a:pt x="1050" y="689"/>
                  </a:lnTo>
                  <a:cubicBezTo>
                    <a:pt x="1061" y="689"/>
                    <a:pt x="1061" y="700"/>
                    <a:pt x="1072" y="700"/>
                  </a:cubicBezTo>
                  <a:cubicBezTo>
                    <a:pt x="1083" y="700"/>
                    <a:pt x="1104" y="700"/>
                    <a:pt x="1104" y="700"/>
                  </a:cubicBezTo>
                  <a:cubicBezTo>
                    <a:pt x="1104" y="689"/>
                    <a:pt x="1104" y="689"/>
                    <a:pt x="1104" y="689"/>
                  </a:cubicBezTo>
                  <a:cubicBezTo>
                    <a:pt x="973" y="657"/>
                    <a:pt x="809" y="624"/>
                    <a:pt x="798" y="613"/>
                  </a:cubicBezTo>
                  <a:cubicBezTo>
                    <a:pt x="798" y="591"/>
                    <a:pt x="809" y="591"/>
                    <a:pt x="853" y="580"/>
                  </a:cubicBezTo>
                  <a:cubicBezTo>
                    <a:pt x="886" y="580"/>
                    <a:pt x="929" y="580"/>
                    <a:pt x="984" y="580"/>
                  </a:cubicBezTo>
                  <a:cubicBezTo>
                    <a:pt x="1017" y="591"/>
                    <a:pt x="1072" y="591"/>
                    <a:pt x="1104" y="602"/>
                  </a:cubicBezTo>
                  <a:cubicBezTo>
                    <a:pt x="1104" y="558"/>
                    <a:pt x="1104" y="558"/>
                    <a:pt x="1104" y="558"/>
                  </a:cubicBezTo>
                  <a:cubicBezTo>
                    <a:pt x="1104" y="525"/>
                    <a:pt x="1225" y="503"/>
                    <a:pt x="1389" y="492"/>
                  </a:cubicBezTo>
                  <a:cubicBezTo>
                    <a:pt x="1378" y="492"/>
                    <a:pt x="1378" y="482"/>
                    <a:pt x="1378" y="482"/>
                  </a:cubicBezTo>
                  <a:lnTo>
                    <a:pt x="1378" y="471"/>
                  </a:lnTo>
                  <a:cubicBezTo>
                    <a:pt x="1378" y="471"/>
                    <a:pt x="1378" y="471"/>
                    <a:pt x="1367" y="471"/>
                  </a:cubicBezTo>
                  <a:cubicBezTo>
                    <a:pt x="1367" y="460"/>
                    <a:pt x="1367" y="460"/>
                    <a:pt x="1367" y="460"/>
                  </a:cubicBezTo>
                  <a:lnTo>
                    <a:pt x="1367" y="449"/>
                  </a:lnTo>
                  <a:cubicBezTo>
                    <a:pt x="1356" y="449"/>
                    <a:pt x="1356" y="438"/>
                    <a:pt x="1356" y="438"/>
                  </a:cubicBezTo>
                  <a:cubicBezTo>
                    <a:pt x="1356" y="438"/>
                    <a:pt x="1356" y="438"/>
                    <a:pt x="1356" y="427"/>
                  </a:cubicBezTo>
                  <a:cubicBezTo>
                    <a:pt x="1356" y="427"/>
                    <a:pt x="1356" y="427"/>
                    <a:pt x="1345" y="416"/>
                  </a:cubicBezTo>
                  <a:cubicBezTo>
                    <a:pt x="1345" y="405"/>
                    <a:pt x="1345" y="405"/>
                    <a:pt x="1345" y="405"/>
                  </a:cubicBezTo>
                  <a:lnTo>
                    <a:pt x="1345" y="394"/>
                  </a:lnTo>
                  <a:cubicBezTo>
                    <a:pt x="1345" y="394"/>
                    <a:pt x="1345" y="394"/>
                    <a:pt x="1334" y="394"/>
                  </a:cubicBezTo>
                  <a:lnTo>
                    <a:pt x="1334" y="383"/>
                  </a:lnTo>
                  <a:cubicBezTo>
                    <a:pt x="1334" y="383"/>
                    <a:pt x="1334" y="383"/>
                    <a:pt x="1334" y="372"/>
                  </a:cubicBezTo>
                  <a:cubicBezTo>
                    <a:pt x="1334" y="361"/>
                    <a:pt x="1334" y="361"/>
                    <a:pt x="1334" y="361"/>
                  </a:cubicBezTo>
                  <a:cubicBezTo>
                    <a:pt x="1334" y="350"/>
                    <a:pt x="1323" y="350"/>
                    <a:pt x="1323" y="350"/>
                  </a:cubicBezTo>
                  <a:cubicBezTo>
                    <a:pt x="1323" y="339"/>
                    <a:pt x="1323" y="339"/>
                    <a:pt x="1323" y="339"/>
                  </a:cubicBezTo>
                  <a:cubicBezTo>
                    <a:pt x="1323" y="317"/>
                    <a:pt x="1323" y="307"/>
                    <a:pt x="1323" y="285"/>
                  </a:cubicBezTo>
                  <a:cubicBezTo>
                    <a:pt x="1323" y="285"/>
                    <a:pt x="1323" y="285"/>
                    <a:pt x="1323" y="274"/>
                  </a:cubicBezTo>
                  <a:cubicBezTo>
                    <a:pt x="1323" y="274"/>
                    <a:pt x="1323" y="274"/>
                    <a:pt x="1323" y="263"/>
                  </a:cubicBezTo>
                  <a:cubicBezTo>
                    <a:pt x="1323" y="252"/>
                    <a:pt x="1323" y="252"/>
                    <a:pt x="1323" y="252"/>
                  </a:cubicBezTo>
                  <a:lnTo>
                    <a:pt x="1323" y="241"/>
                  </a:lnTo>
                  <a:cubicBezTo>
                    <a:pt x="1334" y="241"/>
                    <a:pt x="1334" y="241"/>
                    <a:pt x="1334" y="241"/>
                  </a:cubicBezTo>
                  <a:cubicBezTo>
                    <a:pt x="1334" y="241"/>
                    <a:pt x="1334" y="241"/>
                    <a:pt x="1334" y="230"/>
                  </a:cubicBezTo>
                  <a:cubicBezTo>
                    <a:pt x="1345" y="230"/>
                    <a:pt x="1345" y="230"/>
                    <a:pt x="1345" y="230"/>
                  </a:cubicBezTo>
                  <a:cubicBezTo>
                    <a:pt x="1345" y="219"/>
                    <a:pt x="1345" y="219"/>
                    <a:pt x="1345" y="219"/>
                  </a:cubicBezTo>
                  <a:lnTo>
                    <a:pt x="1345" y="230"/>
                  </a:lnTo>
                  <a:lnTo>
                    <a:pt x="1345" y="241"/>
                  </a:lnTo>
                  <a:cubicBezTo>
                    <a:pt x="1334" y="241"/>
                    <a:pt x="1367" y="132"/>
                    <a:pt x="1378" y="99"/>
                  </a:cubicBezTo>
                  <a:lnTo>
                    <a:pt x="1367" y="88"/>
                  </a:lnTo>
                  <a:cubicBezTo>
                    <a:pt x="1356" y="88"/>
                    <a:pt x="1356" y="88"/>
                    <a:pt x="1356" y="88"/>
                  </a:cubicBezTo>
                  <a:cubicBezTo>
                    <a:pt x="1345" y="77"/>
                    <a:pt x="1345" y="77"/>
                    <a:pt x="1334" y="77"/>
                  </a:cubicBezTo>
                  <a:lnTo>
                    <a:pt x="1323" y="77"/>
                  </a:lnTo>
                  <a:lnTo>
                    <a:pt x="1312" y="77"/>
                  </a:lnTo>
                  <a:lnTo>
                    <a:pt x="1301" y="66"/>
                  </a:lnTo>
                  <a:lnTo>
                    <a:pt x="1291" y="66"/>
                  </a:lnTo>
                  <a:lnTo>
                    <a:pt x="1279" y="66"/>
                  </a:lnTo>
                  <a:lnTo>
                    <a:pt x="1269" y="66"/>
                  </a:lnTo>
                  <a:cubicBezTo>
                    <a:pt x="1269" y="66"/>
                    <a:pt x="1269" y="55"/>
                    <a:pt x="1258" y="55"/>
                  </a:cubicBezTo>
                  <a:cubicBezTo>
                    <a:pt x="1247" y="55"/>
                    <a:pt x="1247" y="55"/>
                    <a:pt x="1247" y="55"/>
                  </a:cubicBezTo>
                  <a:cubicBezTo>
                    <a:pt x="1236" y="44"/>
                    <a:pt x="1236" y="44"/>
                    <a:pt x="1236" y="44"/>
                  </a:cubicBezTo>
                  <a:lnTo>
                    <a:pt x="1225" y="44"/>
                  </a:lnTo>
                  <a:lnTo>
                    <a:pt x="1225" y="33"/>
                  </a:lnTo>
                  <a:lnTo>
                    <a:pt x="1225" y="22"/>
                  </a:lnTo>
                  <a:lnTo>
                    <a:pt x="1236" y="22"/>
                  </a:lnTo>
                  <a:cubicBezTo>
                    <a:pt x="1247" y="22"/>
                    <a:pt x="1247" y="11"/>
                    <a:pt x="1247" y="11"/>
                  </a:cubicBezTo>
                  <a:cubicBezTo>
                    <a:pt x="1247" y="11"/>
                    <a:pt x="1258" y="0"/>
                    <a:pt x="1269" y="0"/>
                  </a:cubicBezTo>
                  <a:cubicBezTo>
                    <a:pt x="1433" y="0"/>
                    <a:pt x="1991" y="0"/>
                    <a:pt x="2023" y="22"/>
                  </a:cubicBezTo>
                  <a:cubicBezTo>
                    <a:pt x="2023" y="22"/>
                    <a:pt x="2023" y="22"/>
                    <a:pt x="2023" y="33"/>
                  </a:cubicBezTo>
                  <a:cubicBezTo>
                    <a:pt x="2023" y="44"/>
                    <a:pt x="1979" y="66"/>
                    <a:pt x="1914" y="77"/>
                  </a:cubicBezTo>
                  <a:cubicBezTo>
                    <a:pt x="2067" y="208"/>
                    <a:pt x="2067" y="208"/>
                    <a:pt x="2067" y="208"/>
                  </a:cubicBezTo>
                  <a:cubicBezTo>
                    <a:pt x="2078" y="219"/>
                    <a:pt x="2089" y="241"/>
                    <a:pt x="2100" y="241"/>
                  </a:cubicBezTo>
                  <a:lnTo>
                    <a:pt x="2111" y="241"/>
                  </a:lnTo>
                  <a:cubicBezTo>
                    <a:pt x="2111" y="252"/>
                    <a:pt x="2111" y="263"/>
                    <a:pt x="2111" y="263"/>
                  </a:cubicBezTo>
                  <a:cubicBezTo>
                    <a:pt x="2111" y="274"/>
                    <a:pt x="2111" y="274"/>
                    <a:pt x="2111" y="274"/>
                  </a:cubicBezTo>
                  <a:cubicBezTo>
                    <a:pt x="2111" y="296"/>
                    <a:pt x="2111" y="307"/>
                    <a:pt x="2133" y="328"/>
                  </a:cubicBezTo>
                  <a:cubicBezTo>
                    <a:pt x="2133" y="317"/>
                    <a:pt x="2133" y="317"/>
                    <a:pt x="2133" y="317"/>
                  </a:cubicBezTo>
                  <a:cubicBezTo>
                    <a:pt x="2133" y="383"/>
                    <a:pt x="2122" y="427"/>
                    <a:pt x="2154" y="460"/>
                  </a:cubicBezTo>
                  <a:cubicBezTo>
                    <a:pt x="2166" y="460"/>
                    <a:pt x="2166" y="460"/>
                    <a:pt x="2166" y="460"/>
                  </a:cubicBezTo>
                  <a:lnTo>
                    <a:pt x="2166" y="471"/>
                  </a:lnTo>
                  <a:lnTo>
                    <a:pt x="2176" y="471"/>
                  </a:lnTo>
                  <a:cubicBezTo>
                    <a:pt x="2176" y="471"/>
                    <a:pt x="2176" y="471"/>
                    <a:pt x="2187" y="471"/>
                  </a:cubicBezTo>
                  <a:cubicBezTo>
                    <a:pt x="2198" y="471"/>
                    <a:pt x="2209" y="482"/>
                    <a:pt x="2220" y="482"/>
                  </a:cubicBezTo>
                  <a:cubicBezTo>
                    <a:pt x="2242" y="482"/>
                    <a:pt x="2264" y="471"/>
                    <a:pt x="2275" y="471"/>
                  </a:cubicBezTo>
                  <a:lnTo>
                    <a:pt x="2286" y="471"/>
                  </a:lnTo>
                  <a:lnTo>
                    <a:pt x="2286" y="460"/>
                  </a:lnTo>
                  <a:cubicBezTo>
                    <a:pt x="2297" y="460"/>
                    <a:pt x="2297" y="460"/>
                    <a:pt x="2297" y="460"/>
                  </a:cubicBezTo>
                  <a:cubicBezTo>
                    <a:pt x="2329" y="427"/>
                    <a:pt x="2329" y="383"/>
                    <a:pt x="2329" y="328"/>
                  </a:cubicBezTo>
                  <a:cubicBezTo>
                    <a:pt x="2329" y="317"/>
                    <a:pt x="2329" y="317"/>
                    <a:pt x="2329" y="317"/>
                  </a:cubicBezTo>
                  <a:cubicBezTo>
                    <a:pt x="2341" y="307"/>
                    <a:pt x="2341" y="285"/>
                    <a:pt x="2341" y="274"/>
                  </a:cubicBezTo>
                  <a:cubicBezTo>
                    <a:pt x="2341" y="263"/>
                    <a:pt x="2341" y="263"/>
                    <a:pt x="2341" y="263"/>
                  </a:cubicBezTo>
                  <a:cubicBezTo>
                    <a:pt x="2341" y="263"/>
                    <a:pt x="2351" y="263"/>
                    <a:pt x="2362" y="241"/>
                  </a:cubicBezTo>
                  <a:cubicBezTo>
                    <a:pt x="2362" y="230"/>
                    <a:pt x="2362" y="230"/>
                    <a:pt x="2362" y="230"/>
                  </a:cubicBezTo>
                  <a:cubicBezTo>
                    <a:pt x="2362" y="230"/>
                    <a:pt x="2362" y="241"/>
                    <a:pt x="2362" y="230"/>
                  </a:cubicBezTo>
                  <a:cubicBezTo>
                    <a:pt x="2373" y="230"/>
                    <a:pt x="2373" y="241"/>
                    <a:pt x="2373" y="241"/>
                  </a:cubicBezTo>
                  <a:cubicBezTo>
                    <a:pt x="2373" y="241"/>
                    <a:pt x="2384" y="219"/>
                    <a:pt x="2395" y="219"/>
                  </a:cubicBezTo>
                  <a:cubicBezTo>
                    <a:pt x="2384" y="219"/>
                    <a:pt x="2373" y="208"/>
                    <a:pt x="2384" y="208"/>
                  </a:cubicBezTo>
                  <a:cubicBezTo>
                    <a:pt x="2384" y="197"/>
                    <a:pt x="2384" y="197"/>
                    <a:pt x="2384" y="197"/>
                  </a:cubicBezTo>
                  <a:cubicBezTo>
                    <a:pt x="2537" y="77"/>
                    <a:pt x="2537" y="77"/>
                    <a:pt x="2537" y="77"/>
                  </a:cubicBezTo>
                  <a:cubicBezTo>
                    <a:pt x="2472" y="66"/>
                    <a:pt x="2428" y="44"/>
                    <a:pt x="2428" y="33"/>
                  </a:cubicBezTo>
                  <a:lnTo>
                    <a:pt x="2428" y="22"/>
                  </a:lnTo>
                  <a:cubicBezTo>
                    <a:pt x="2461" y="0"/>
                    <a:pt x="3019" y="0"/>
                    <a:pt x="3183" y="0"/>
                  </a:cubicBezTo>
                  <a:cubicBezTo>
                    <a:pt x="3194" y="0"/>
                    <a:pt x="3194" y="11"/>
                    <a:pt x="3204" y="11"/>
                  </a:cubicBezTo>
                  <a:lnTo>
                    <a:pt x="3204" y="22"/>
                  </a:lnTo>
                  <a:cubicBezTo>
                    <a:pt x="3204" y="22"/>
                    <a:pt x="3204" y="22"/>
                    <a:pt x="3216" y="22"/>
                  </a:cubicBezTo>
                  <a:cubicBezTo>
                    <a:pt x="3216" y="22"/>
                    <a:pt x="3216" y="22"/>
                    <a:pt x="3226" y="22"/>
                  </a:cubicBezTo>
                  <a:lnTo>
                    <a:pt x="3226" y="33"/>
                  </a:lnTo>
                  <a:cubicBezTo>
                    <a:pt x="3226" y="44"/>
                    <a:pt x="3216" y="44"/>
                    <a:pt x="3216" y="44"/>
                  </a:cubicBezTo>
                  <a:lnTo>
                    <a:pt x="3204" y="55"/>
                  </a:lnTo>
                  <a:cubicBezTo>
                    <a:pt x="3194" y="55"/>
                    <a:pt x="3194" y="55"/>
                    <a:pt x="3194" y="55"/>
                  </a:cubicBezTo>
                  <a:cubicBezTo>
                    <a:pt x="3194" y="55"/>
                    <a:pt x="3194" y="55"/>
                    <a:pt x="3183" y="55"/>
                  </a:cubicBezTo>
                  <a:cubicBezTo>
                    <a:pt x="3183" y="66"/>
                    <a:pt x="3183" y="66"/>
                    <a:pt x="3183" y="66"/>
                  </a:cubicBezTo>
                  <a:cubicBezTo>
                    <a:pt x="3172" y="66"/>
                    <a:pt x="3172" y="66"/>
                    <a:pt x="3172" y="66"/>
                  </a:cubicBezTo>
                  <a:cubicBezTo>
                    <a:pt x="3161" y="66"/>
                    <a:pt x="3161" y="66"/>
                    <a:pt x="3161" y="66"/>
                  </a:cubicBezTo>
                  <a:cubicBezTo>
                    <a:pt x="3150" y="66"/>
                    <a:pt x="3150" y="66"/>
                    <a:pt x="3150" y="66"/>
                  </a:cubicBezTo>
                  <a:cubicBezTo>
                    <a:pt x="3139" y="77"/>
                    <a:pt x="3139" y="77"/>
                    <a:pt x="3139" y="77"/>
                  </a:cubicBezTo>
                  <a:cubicBezTo>
                    <a:pt x="3128" y="77"/>
                    <a:pt x="3128" y="77"/>
                    <a:pt x="3128" y="77"/>
                  </a:cubicBezTo>
                  <a:cubicBezTo>
                    <a:pt x="3117" y="77"/>
                    <a:pt x="3117" y="77"/>
                    <a:pt x="3117" y="77"/>
                  </a:cubicBezTo>
                  <a:cubicBezTo>
                    <a:pt x="3117" y="77"/>
                    <a:pt x="3117" y="77"/>
                    <a:pt x="3106" y="77"/>
                  </a:cubicBezTo>
                  <a:lnTo>
                    <a:pt x="3095" y="77"/>
                  </a:lnTo>
                  <a:cubicBezTo>
                    <a:pt x="3095" y="77"/>
                    <a:pt x="3084" y="77"/>
                    <a:pt x="3084" y="88"/>
                  </a:cubicBezTo>
                  <a:cubicBezTo>
                    <a:pt x="3073" y="88"/>
                    <a:pt x="3073" y="88"/>
                    <a:pt x="3073" y="88"/>
                  </a:cubicBezTo>
                  <a:cubicBezTo>
                    <a:pt x="3073" y="88"/>
                    <a:pt x="3073" y="88"/>
                    <a:pt x="3073" y="99"/>
                  </a:cubicBezTo>
                  <a:lnTo>
                    <a:pt x="3073" y="110"/>
                  </a:lnTo>
                  <a:cubicBezTo>
                    <a:pt x="3084" y="110"/>
                    <a:pt x="3084" y="110"/>
                    <a:pt x="3084" y="110"/>
                  </a:cubicBezTo>
                  <a:lnTo>
                    <a:pt x="3084" y="121"/>
                  </a:lnTo>
                  <a:cubicBezTo>
                    <a:pt x="3084" y="121"/>
                    <a:pt x="3084" y="121"/>
                    <a:pt x="3084" y="132"/>
                  </a:cubicBezTo>
                  <a:cubicBezTo>
                    <a:pt x="3084" y="142"/>
                    <a:pt x="3084" y="142"/>
                    <a:pt x="3084" y="142"/>
                  </a:cubicBezTo>
                  <a:cubicBezTo>
                    <a:pt x="3084" y="142"/>
                    <a:pt x="3084" y="142"/>
                    <a:pt x="3095" y="153"/>
                  </a:cubicBezTo>
                  <a:cubicBezTo>
                    <a:pt x="3095" y="164"/>
                    <a:pt x="3095" y="164"/>
                    <a:pt x="3095" y="164"/>
                  </a:cubicBezTo>
                  <a:lnTo>
                    <a:pt x="3095" y="175"/>
                  </a:lnTo>
                  <a:lnTo>
                    <a:pt x="3095" y="186"/>
                  </a:lnTo>
                  <a:lnTo>
                    <a:pt x="3095" y="197"/>
                  </a:lnTo>
                  <a:lnTo>
                    <a:pt x="3095" y="208"/>
                  </a:lnTo>
                  <a:lnTo>
                    <a:pt x="3095" y="219"/>
                  </a:lnTo>
                  <a:cubicBezTo>
                    <a:pt x="3106" y="219"/>
                    <a:pt x="3117" y="241"/>
                    <a:pt x="3117" y="241"/>
                  </a:cubicBezTo>
                  <a:cubicBezTo>
                    <a:pt x="3117" y="252"/>
                    <a:pt x="3117" y="252"/>
                    <a:pt x="3117" y="252"/>
                  </a:cubicBezTo>
                  <a:cubicBezTo>
                    <a:pt x="3117" y="263"/>
                    <a:pt x="3128" y="263"/>
                    <a:pt x="3128" y="296"/>
                  </a:cubicBezTo>
                  <a:cubicBezTo>
                    <a:pt x="3128" y="296"/>
                    <a:pt x="3128" y="296"/>
                    <a:pt x="3128" y="307"/>
                  </a:cubicBezTo>
                  <a:lnTo>
                    <a:pt x="3128" y="317"/>
                  </a:lnTo>
                  <a:lnTo>
                    <a:pt x="3117" y="328"/>
                  </a:lnTo>
                  <a:cubicBezTo>
                    <a:pt x="3117" y="328"/>
                    <a:pt x="3117" y="328"/>
                    <a:pt x="3117" y="339"/>
                  </a:cubicBezTo>
                  <a:lnTo>
                    <a:pt x="3117" y="350"/>
                  </a:lnTo>
                  <a:cubicBezTo>
                    <a:pt x="3095" y="394"/>
                    <a:pt x="3084" y="449"/>
                    <a:pt x="3062" y="492"/>
                  </a:cubicBezTo>
                  <a:cubicBezTo>
                    <a:pt x="3194" y="503"/>
                    <a:pt x="3292" y="525"/>
                    <a:pt x="3292" y="558"/>
                  </a:cubicBezTo>
                  <a:cubicBezTo>
                    <a:pt x="3292" y="635"/>
                    <a:pt x="3292" y="635"/>
                    <a:pt x="3292" y="635"/>
                  </a:cubicBezTo>
                  <a:cubicBezTo>
                    <a:pt x="3292" y="646"/>
                    <a:pt x="3292" y="646"/>
                    <a:pt x="3292" y="657"/>
                  </a:cubicBezTo>
                  <a:cubicBezTo>
                    <a:pt x="3292" y="700"/>
                    <a:pt x="3292" y="700"/>
                    <a:pt x="3292" y="700"/>
                  </a:cubicBezTo>
                  <a:cubicBezTo>
                    <a:pt x="3391" y="689"/>
                    <a:pt x="3500" y="667"/>
                    <a:pt x="3522" y="667"/>
                  </a:cubicBezTo>
                  <a:cubicBezTo>
                    <a:pt x="3598" y="657"/>
                    <a:pt x="3729" y="657"/>
                    <a:pt x="3872" y="657"/>
                  </a:cubicBezTo>
                  <a:cubicBezTo>
                    <a:pt x="3926" y="657"/>
                    <a:pt x="3959" y="667"/>
                    <a:pt x="4025" y="689"/>
                  </a:cubicBezTo>
                  <a:cubicBezTo>
                    <a:pt x="4025" y="11"/>
                    <a:pt x="4025" y="11"/>
                    <a:pt x="4025" y="11"/>
                  </a:cubicBezTo>
                  <a:cubicBezTo>
                    <a:pt x="4014" y="0"/>
                    <a:pt x="4014" y="0"/>
                    <a:pt x="4014" y="0"/>
                  </a:cubicBezTo>
                  <a:cubicBezTo>
                    <a:pt x="4058" y="0"/>
                    <a:pt x="4058" y="0"/>
                    <a:pt x="4058" y="0"/>
                  </a:cubicBezTo>
                  <a:cubicBezTo>
                    <a:pt x="4101" y="0"/>
                    <a:pt x="4101" y="0"/>
                    <a:pt x="4101" y="0"/>
                  </a:cubicBezTo>
                  <a:cubicBezTo>
                    <a:pt x="4101" y="733"/>
                    <a:pt x="4101" y="733"/>
                    <a:pt x="4101" y="733"/>
                  </a:cubicBezTo>
                  <a:cubicBezTo>
                    <a:pt x="4145" y="755"/>
                    <a:pt x="4178" y="777"/>
                    <a:pt x="4189" y="777"/>
                  </a:cubicBezTo>
                  <a:cubicBezTo>
                    <a:pt x="4233" y="777"/>
                    <a:pt x="4233" y="777"/>
                    <a:pt x="4233" y="777"/>
                  </a:cubicBezTo>
                  <a:cubicBezTo>
                    <a:pt x="4276" y="777"/>
                    <a:pt x="4309" y="788"/>
                    <a:pt x="4320" y="788"/>
                  </a:cubicBezTo>
                  <a:cubicBezTo>
                    <a:pt x="4320" y="799"/>
                    <a:pt x="4309" y="799"/>
                    <a:pt x="4298" y="799"/>
                  </a:cubicBezTo>
                  <a:cubicBezTo>
                    <a:pt x="4309" y="810"/>
                    <a:pt x="4309" y="810"/>
                    <a:pt x="4320" y="810"/>
                  </a:cubicBezTo>
                  <a:cubicBezTo>
                    <a:pt x="4353" y="810"/>
                    <a:pt x="4386" y="832"/>
                    <a:pt x="4386" y="832"/>
                  </a:cubicBezTo>
                  <a:cubicBezTo>
                    <a:pt x="4386" y="832"/>
                    <a:pt x="4375" y="842"/>
                    <a:pt x="4364" y="842"/>
                  </a:cubicBezTo>
                  <a:cubicBezTo>
                    <a:pt x="4386" y="842"/>
                    <a:pt x="4397" y="853"/>
                    <a:pt x="4397" y="853"/>
                  </a:cubicBezTo>
                  <a:cubicBezTo>
                    <a:pt x="4397" y="864"/>
                    <a:pt x="4386" y="864"/>
                    <a:pt x="4364" y="864"/>
                  </a:cubicBezTo>
                  <a:cubicBezTo>
                    <a:pt x="4353" y="875"/>
                    <a:pt x="4353" y="875"/>
                    <a:pt x="4353" y="875"/>
                  </a:cubicBezTo>
                  <a:cubicBezTo>
                    <a:pt x="4375" y="875"/>
                    <a:pt x="4375" y="886"/>
                    <a:pt x="4375" y="886"/>
                  </a:cubicBezTo>
                  <a:cubicBezTo>
                    <a:pt x="4375" y="897"/>
                    <a:pt x="4342" y="908"/>
                    <a:pt x="4298" y="908"/>
                  </a:cubicBezTo>
                  <a:cubicBezTo>
                    <a:pt x="4101" y="908"/>
                    <a:pt x="4101" y="908"/>
                    <a:pt x="4101" y="908"/>
                  </a:cubicBezTo>
                  <a:cubicBezTo>
                    <a:pt x="4101" y="1028"/>
                    <a:pt x="4101" y="1028"/>
                    <a:pt x="4101" y="1028"/>
                  </a:cubicBezTo>
                  <a:cubicBezTo>
                    <a:pt x="4123" y="1028"/>
                    <a:pt x="4123" y="1028"/>
                    <a:pt x="4134" y="1028"/>
                  </a:cubicBezTo>
                  <a:cubicBezTo>
                    <a:pt x="4572" y="974"/>
                    <a:pt x="4998" y="952"/>
                    <a:pt x="5436" y="941"/>
                  </a:cubicBezTo>
                  <a:cubicBezTo>
                    <a:pt x="5479" y="941"/>
                    <a:pt x="5512" y="941"/>
                    <a:pt x="5545" y="930"/>
                  </a:cubicBezTo>
                  <a:cubicBezTo>
                    <a:pt x="5600" y="930"/>
                    <a:pt x="5654" y="930"/>
                    <a:pt x="5709" y="930"/>
                  </a:cubicBezTo>
                  <a:cubicBezTo>
                    <a:pt x="5753" y="930"/>
                    <a:pt x="5786" y="930"/>
                    <a:pt x="5818" y="930"/>
                  </a:cubicBezTo>
                  <a:cubicBezTo>
                    <a:pt x="6158" y="930"/>
                    <a:pt x="6486" y="941"/>
                    <a:pt x="6814" y="952"/>
                  </a:cubicBezTo>
                  <a:cubicBezTo>
                    <a:pt x="6858" y="952"/>
                    <a:pt x="6891" y="952"/>
                    <a:pt x="6923" y="963"/>
                  </a:cubicBezTo>
                  <a:cubicBezTo>
                    <a:pt x="7022" y="963"/>
                    <a:pt x="7109" y="963"/>
                    <a:pt x="7208" y="974"/>
                  </a:cubicBezTo>
                  <a:cubicBezTo>
                    <a:pt x="7241" y="974"/>
                    <a:pt x="7273" y="974"/>
                    <a:pt x="7317" y="974"/>
                  </a:cubicBezTo>
                  <a:cubicBezTo>
                    <a:pt x="7328" y="974"/>
                    <a:pt x="7350" y="974"/>
                    <a:pt x="7372" y="974"/>
                  </a:cubicBezTo>
                  <a:cubicBezTo>
                    <a:pt x="7404" y="974"/>
                    <a:pt x="7437" y="985"/>
                    <a:pt x="7481" y="985"/>
                  </a:cubicBezTo>
                  <a:cubicBezTo>
                    <a:pt x="7514" y="985"/>
                    <a:pt x="7547" y="985"/>
                    <a:pt x="7591" y="985"/>
                  </a:cubicBezTo>
                  <a:cubicBezTo>
                    <a:pt x="7623" y="985"/>
                    <a:pt x="7667" y="985"/>
                    <a:pt x="7700" y="996"/>
                  </a:cubicBezTo>
                  <a:cubicBezTo>
                    <a:pt x="7722" y="996"/>
                    <a:pt x="7733" y="996"/>
                    <a:pt x="7754" y="996"/>
                  </a:cubicBezTo>
                  <a:cubicBezTo>
                    <a:pt x="7787" y="996"/>
                    <a:pt x="7831" y="996"/>
                    <a:pt x="7864" y="996"/>
                  </a:cubicBezTo>
                  <a:cubicBezTo>
                    <a:pt x="7886" y="996"/>
                    <a:pt x="7897" y="996"/>
                    <a:pt x="7918" y="996"/>
                  </a:cubicBezTo>
                  <a:cubicBezTo>
                    <a:pt x="7973" y="1007"/>
                    <a:pt x="8028" y="1007"/>
                    <a:pt x="8083" y="1007"/>
                  </a:cubicBezTo>
                  <a:cubicBezTo>
                    <a:pt x="8104" y="1007"/>
                    <a:pt x="8126" y="1007"/>
                    <a:pt x="8137" y="1007"/>
                  </a:cubicBezTo>
                  <a:cubicBezTo>
                    <a:pt x="8564" y="1028"/>
                    <a:pt x="8990" y="1039"/>
                    <a:pt x="9406" y="1039"/>
                  </a:cubicBezTo>
                  <a:cubicBezTo>
                    <a:pt x="9997" y="1039"/>
                    <a:pt x="10587" y="1017"/>
                    <a:pt x="11178" y="930"/>
                  </a:cubicBezTo>
                  <a:close/>
                  <a:moveTo>
                    <a:pt x="1104" y="985"/>
                  </a:moveTo>
                  <a:lnTo>
                    <a:pt x="1104" y="985"/>
                  </a:lnTo>
                  <a:cubicBezTo>
                    <a:pt x="1104" y="941"/>
                    <a:pt x="1104" y="941"/>
                    <a:pt x="1104" y="941"/>
                  </a:cubicBezTo>
                  <a:cubicBezTo>
                    <a:pt x="1094" y="963"/>
                    <a:pt x="1094" y="974"/>
                    <a:pt x="1104" y="985"/>
                  </a:cubicBezTo>
                  <a:close/>
                  <a:moveTo>
                    <a:pt x="919" y="602"/>
                  </a:moveTo>
                  <a:lnTo>
                    <a:pt x="919" y="602"/>
                  </a:lnTo>
                  <a:close/>
                  <a:moveTo>
                    <a:pt x="941" y="602"/>
                  </a:moveTo>
                  <a:lnTo>
                    <a:pt x="941" y="602"/>
                  </a:lnTo>
                  <a:cubicBezTo>
                    <a:pt x="929" y="602"/>
                    <a:pt x="929" y="602"/>
                    <a:pt x="929" y="602"/>
                  </a:cubicBezTo>
                  <a:cubicBezTo>
                    <a:pt x="929" y="613"/>
                    <a:pt x="995" y="635"/>
                    <a:pt x="1104" y="657"/>
                  </a:cubicBezTo>
                  <a:cubicBezTo>
                    <a:pt x="1104" y="635"/>
                    <a:pt x="1104" y="635"/>
                    <a:pt x="1104" y="635"/>
                  </a:cubicBezTo>
                  <a:cubicBezTo>
                    <a:pt x="1050" y="613"/>
                    <a:pt x="984" y="613"/>
                    <a:pt x="941" y="602"/>
                  </a:cubicBezTo>
                  <a:close/>
                  <a:moveTo>
                    <a:pt x="4101" y="1039"/>
                  </a:moveTo>
                  <a:lnTo>
                    <a:pt x="4101" y="1039"/>
                  </a:lnTo>
                  <a:cubicBezTo>
                    <a:pt x="4101" y="1335"/>
                    <a:pt x="4101" y="1335"/>
                    <a:pt x="4101" y="1335"/>
                  </a:cubicBezTo>
                  <a:cubicBezTo>
                    <a:pt x="4101" y="1346"/>
                    <a:pt x="4112" y="1346"/>
                    <a:pt x="4112" y="1346"/>
                  </a:cubicBezTo>
                  <a:cubicBezTo>
                    <a:pt x="4123" y="1346"/>
                    <a:pt x="4123" y="1346"/>
                    <a:pt x="4123" y="1346"/>
                  </a:cubicBezTo>
                  <a:cubicBezTo>
                    <a:pt x="4222" y="1313"/>
                    <a:pt x="4287" y="1247"/>
                    <a:pt x="4287" y="1192"/>
                  </a:cubicBezTo>
                  <a:cubicBezTo>
                    <a:pt x="4287" y="1171"/>
                    <a:pt x="4276" y="1149"/>
                    <a:pt x="4254" y="1127"/>
                  </a:cubicBezTo>
                  <a:cubicBezTo>
                    <a:pt x="4254" y="1116"/>
                    <a:pt x="4254" y="1116"/>
                    <a:pt x="4244" y="1116"/>
                  </a:cubicBezTo>
                  <a:cubicBezTo>
                    <a:pt x="4244" y="1116"/>
                    <a:pt x="4244" y="1116"/>
                    <a:pt x="4244" y="1105"/>
                  </a:cubicBezTo>
                  <a:cubicBezTo>
                    <a:pt x="4244" y="1105"/>
                    <a:pt x="4244" y="1105"/>
                    <a:pt x="4233" y="1105"/>
                  </a:cubicBezTo>
                  <a:cubicBezTo>
                    <a:pt x="4233" y="1094"/>
                    <a:pt x="4233" y="1094"/>
                    <a:pt x="4233" y="1094"/>
                  </a:cubicBezTo>
                  <a:lnTo>
                    <a:pt x="4222" y="1094"/>
                  </a:lnTo>
                  <a:cubicBezTo>
                    <a:pt x="4222" y="1083"/>
                    <a:pt x="4222" y="1083"/>
                    <a:pt x="4222" y="1083"/>
                  </a:cubicBezTo>
                  <a:cubicBezTo>
                    <a:pt x="4211" y="1083"/>
                    <a:pt x="4211" y="1083"/>
                    <a:pt x="4200" y="1072"/>
                  </a:cubicBezTo>
                  <a:cubicBezTo>
                    <a:pt x="4200" y="1072"/>
                    <a:pt x="4189" y="1072"/>
                    <a:pt x="4178" y="1061"/>
                  </a:cubicBezTo>
                  <a:lnTo>
                    <a:pt x="4167" y="1050"/>
                  </a:lnTo>
                  <a:lnTo>
                    <a:pt x="4156" y="1050"/>
                  </a:lnTo>
                  <a:cubicBezTo>
                    <a:pt x="4156" y="1050"/>
                    <a:pt x="4145" y="1050"/>
                    <a:pt x="4145" y="1039"/>
                  </a:cubicBezTo>
                  <a:lnTo>
                    <a:pt x="4134" y="1039"/>
                  </a:lnTo>
                  <a:cubicBezTo>
                    <a:pt x="4123" y="1039"/>
                    <a:pt x="4123" y="1039"/>
                    <a:pt x="4101" y="1039"/>
                  </a:cubicBezTo>
                  <a:close/>
                </a:path>
              </a:pathLst>
            </a:custGeom>
            <a:solidFill>
              <a:srgbClr val="231F2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Freeform 66"/>
            <p:cNvSpPr>
              <a:spLocks noChangeArrowheads="1"/>
            </p:cNvSpPr>
            <p:nvPr/>
          </p:nvSpPr>
          <p:spPr bwMode="auto">
            <a:xfrm>
              <a:off x="18607228" y="322506"/>
              <a:ext cx="4984885" cy="3999039"/>
            </a:xfrm>
            <a:custGeom>
              <a:avLst/>
              <a:gdLst>
                <a:gd name="T0" fmla="*/ 3237 w 4594"/>
                <a:gd name="T1" fmla="*/ 525 h 4595"/>
                <a:gd name="T2" fmla="*/ 3237 w 4594"/>
                <a:gd name="T3" fmla="*/ 525 h 4595"/>
                <a:gd name="T4" fmla="*/ 4068 w 4594"/>
                <a:gd name="T5" fmla="*/ 3237 h 4595"/>
                <a:gd name="T6" fmla="*/ 1356 w 4594"/>
                <a:gd name="T7" fmla="*/ 4069 h 4595"/>
                <a:gd name="T8" fmla="*/ 525 w 4594"/>
                <a:gd name="T9" fmla="*/ 1356 h 4595"/>
                <a:gd name="T10" fmla="*/ 3237 w 4594"/>
                <a:gd name="T11" fmla="*/ 525 h 4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94" h="4595">
                  <a:moveTo>
                    <a:pt x="3237" y="525"/>
                  </a:moveTo>
                  <a:lnTo>
                    <a:pt x="3237" y="525"/>
                  </a:lnTo>
                  <a:cubicBezTo>
                    <a:pt x="4221" y="1039"/>
                    <a:pt x="4593" y="2264"/>
                    <a:pt x="4068" y="3237"/>
                  </a:cubicBezTo>
                  <a:cubicBezTo>
                    <a:pt x="3543" y="4222"/>
                    <a:pt x="2329" y="4594"/>
                    <a:pt x="1356" y="4069"/>
                  </a:cubicBezTo>
                  <a:cubicBezTo>
                    <a:pt x="371" y="3544"/>
                    <a:pt x="0" y="2330"/>
                    <a:pt x="525" y="1356"/>
                  </a:cubicBezTo>
                  <a:cubicBezTo>
                    <a:pt x="1039" y="372"/>
                    <a:pt x="2264" y="0"/>
                    <a:pt x="3237" y="525"/>
                  </a:cubicBezTo>
                </a:path>
              </a:pathLst>
            </a:custGeom>
            <a:solidFill>
              <a:srgbClr val="A6D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8" name="Freeform 67"/>
            <p:cNvSpPr>
              <a:spLocks noChangeArrowheads="1"/>
            </p:cNvSpPr>
            <p:nvPr/>
          </p:nvSpPr>
          <p:spPr bwMode="auto">
            <a:xfrm>
              <a:off x="19532518" y="598738"/>
              <a:ext cx="1848304" cy="2905216"/>
            </a:xfrm>
            <a:custGeom>
              <a:avLst/>
              <a:gdLst>
                <a:gd name="T0" fmla="*/ 996 w 1707"/>
                <a:gd name="T1" fmla="*/ 22 h 3337"/>
                <a:gd name="T2" fmla="*/ 1039 w 1707"/>
                <a:gd name="T3" fmla="*/ 218 h 3337"/>
                <a:gd name="T4" fmla="*/ 1138 w 1707"/>
                <a:gd name="T5" fmla="*/ 197 h 3337"/>
                <a:gd name="T6" fmla="*/ 1225 w 1707"/>
                <a:gd name="T7" fmla="*/ 317 h 3337"/>
                <a:gd name="T8" fmla="*/ 1302 w 1707"/>
                <a:gd name="T9" fmla="*/ 164 h 3337"/>
                <a:gd name="T10" fmla="*/ 1564 w 1707"/>
                <a:gd name="T11" fmla="*/ 372 h 3337"/>
                <a:gd name="T12" fmla="*/ 1641 w 1707"/>
                <a:gd name="T13" fmla="*/ 634 h 3337"/>
                <a:gd name="T14" fmla="*/ 1542 w 1707"/>
                <a:gd name="T15" fmla="*/ 667 h 3337"/>
                <a:gd name="T16" fmla="*/ 1356 w 1707"/>
                <a:gd name="T17" fmla="*/ 514 h 3337"/>
                <a:gd name="T18" fmla="*/ 1444 w 1707"/>
                <a:gd name="T19" fmla="*/ 459 h 3337"/>
                <a:gd name="T20" fmla="*/ 1400 w 1707"/>
                <a:gd name="T21" fmla="*/ 361 h 3337"/>
                <a:gd name="T22" fmla="*/ 1236 w 1707"/>
                <a:gd name="T23" fmla="*/ 372 h 3337"/>
                <a:gd name="T24" fmla="*/ 1247 w 1707"/>
                <a:gd name="T25" fmla="*/ 448 h 3337"/>
                <a:gd name="T26" fmla="*/ 1017 w 1707"/>
                <a:gd name="T27" fmla="*/ 448 h 3337"/>
                <a:gd name="T28" fmla="*/ 1149 w 1707"/>
                <a:gd name="T29" fmla="*/ 733 h 3337"/>
                <a:gd name="T30" fmla="*/ 1236 w 1707"/>
                <a:gd name="T31" fmla="*/ 711 h 3337"/>
                <a:gd name="T32" fmla="*/ 1411 w 1707"/>
                <a:gd name="T33" fmla="*/ 579 h 3337"/>
                <a:gd name="T34" fmla="*/ 1575 w 1707"/>
                <a:gd name="T35" fmla="*/ 809 h 3337"/>
                <a:gd name="T36" fmla="*/ 1575 w 1707"/>
                <a:gd name="T37" fmla="*/ 1061 h 3337"/>
                <a:gd name="T38" fmla="*/ 1531 w 1707"/>
                <a:gd name="T39" fmla="*/ 1116 h 3337"/>
                <a:gd name="T40" fmla="*/ 1466 w 1707"/>
                <a:gd name="T41" fmla="*/ 1017 h 3337"/>
                <a:gd name="T42" fmla="*/ 1324 w 1707"/>
                <a:gd name="T43" fmla="*/ 984 h 3337"/>
                <a:gd name="T44" fmla="*/ 1433 w 1707"/>
                <a:gd name="T45" fmla="*/ 1104 h 3337"/>
                <a:gd name="T46" fmla="*/ 1291 w 1707"/>
                <a:gd name="T47" fmla="*/ 1093 h 3337"/>
                <a:gd name="T48" fmla="*/ 1094 w 1707"/>
                <a:gd name="T49" fmla="*/ 1159 h 3337"/>
                <a:gd name="T50" fmla="*/ 842 w 1707"/>
                <a:gd name="T51" fmla="*/ 1389 h 3337"/>
                <a:gd name="T52" fmla="*/ 689 w 1707"/>
                <a:gd name="T53" fmla="*/ 1247 h 3337"/>
                <a:gd name="T54" fmla="*/ 449 w 1707"/>
                <a:gd name="T55" fmla="*/ 1356 h 3337"/>
                <a:gd name="T56" fmla="*/ 602 w 1707"/>
                <a:gd name="T57" fmla="*/ 1520 h 3337"/>
                <a:gd name="T58" fmla="*/ 558 w 1707"/>
                <a:gd name="T59" fmla="*/ 1804 h 3337"/>
                <a:gd name="T60" fmla="*/ 799 w 1707"/>
                <a:gd name="T61" fmla="*/ 1848 h 3337"/>
                <a:gd name="T62" fmla="*/ 875 w 1707"/>
                <a:gd name="T63" fmla="*/ 1968 h 3337"/>
                <a:gd name="T64" fmla="*/ 952 w 1707"/>
                <a:gd name="T65" fmla="*/ 2056 h 3337"/>
                <a:gd name="T66" fmla="*/ 996 w 1707"/>
                <a:gd name="T67" fmla="*/ 2340 h 3337"/>
                <a:gd name="T68" fmla="*/ 1105 w 1707"/>
                <a:gd name="T69" fmla="*/ 2439 h 3337"/>
                <a:gd name="T70" fmla="*/ 1083 w 1707"/>
                <a:gd name="T71" fmla="*/ 2800 h 3337"/>
                <a:gd name="T72" fmla="*/ 733 w 1707"/>
                <a:gd name="T73" fmla="*/ 3008 h 3337"/>
                <a:gd name="T74" fmla="*/ 460 w 1707"/>
                <a:gd name="T75" fmla="*/ 3073 h 3337"/>
                <a:gd name="T76" fmla="*/ 252 w 1707"/>
                <a:gd name="T77" fmla="*/ 3248 h 3337"/>
                <a:gd name="T78" fmla="*/ 0 w 1707"/>
                <a:gd name="T79" fmla="*/ 3226 h 3337"/>
                <a:gd name="T80" fmla="*/ 164 w 1707"/>
                <a:gd name="T81" fmla="*/ 2997 h 3337"/>
                <a:gd name="T82" fmla="*/ 416 w 1707"/>
                <a:gd name="T83" fmla="*/ 2614 h 3337"/>
                <a:gd name="T84" fmla="*/ 427 w 1707"/>
                <a:gd name="T85" fmla="*/ 2133 h 3337"/>
                <a:gd name="T86" fmla="*/ 591 w 1707"/>
                <a:gd name="T87" fmla="*/ 1859 h 3337"/>
                <a:gd name="T88" fmla="*/ 492 w 1707"/>
                <a:gd name="T89" fmla="*/ 1651 h 3337"/>
                <a:gd name="T90" fmla="*/ 317 w 1707"/>
                <a:gd name="T91" fmla="*/ 1422 h 3337"/>
                <a:gd name="T92" fmla="*/ 263 w 1707"/>
                <a:gd name="T93" fmla="*/ 951 h 3337"/>
                <a:gd name="T94" fmla="*/ 219 w 1707"/>
                <a:gd name="T95" fmla="*/ 1093 h 3337"/>
                <a:gd name="T96" fmla="*/ 197 w 1707"/>
                <a:gd name="T97" fmla="*/ 700 h 3337"/>
                <a:gd name="T98" fmla="*/ 908 w 1707"/>
                <a:gd name="T99" fmla="*/ 11 h 3337"/>
                <a:gd name="T100" fmla="*/ 1029 w 1707"/>
                <a:gd name="T101" fmla="*/ 929 h 3337"/>
                <a:gd name="T102" fmla="*/ 1006 w 1707"/>
                <a:gd name="T103" fmla="*/ 853 h 3337"/>
                <a:gd name="T104" fmla="*/ 1029 w 1707"/>
                <a:gd name="T105" fmla="*/ 1028 h 3337"/>
                <a:gd name="T106" fmla="*/ 996 w 1707"/>
                <a:gd name="T107" fmla="*/ 1017 h 3337"/>
                <a:gd name="T108" fmla="*/ 1017 w 1707"/>
                <a:gd name="T109" fmla="*/ 842 h 3337"/>
                <a:gd name="T110" fmla="*/ 317 w 1707"/>
                <a:gd name="T111" fmla="*/ 361 h 3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07" h="3337">
                  <a:moveTo>
                    <a:pt x="908" y="11"/>
                  </a:moveTo>
                  <a:lnTo>
                    <a:pt x="908" y="11"/>
                  </a:lnTo>
                  <a:cubicBezTo>
                    <a:pt x="908" y="22"/>
                    <a:pt x="908" y="33"/>
                    <a:pt x="908" y="33"/>
                  </a:cubicBezTo>
                  <a:cubicBezTo>
                    <a:pt x="908" y="43"/>
                    <a:pt x="919" y="33"/>
                    <a:pt x="919" y="11"/>
                  </a:cubicBezTo>
                  <a:cubicBezTo>
                    <a:pt x="941" y="0"/>
                    <a:pt x="952" y="0"/>
                    <a:pt x="963" y="0"/>
                  </a:cubicBezTo>
                  <a:lnTo>
                    <a:pt x="974" y="0"/>
                  </a:lnTo>
                  <a:cubicBezTo>
                    <a:pt x="985" y="0"/>
                    <a:pt x="1006" y="11"/>
                    <a:pt x="996" y="22"/>
                  </a:cubicBezTo>
                  <a:cubicBezTo>
                    <a:pt x="996" y="22"/>
                    <a:pt x="974" y="22"/>
                    <a:pt x="974" y="54"/>
                  </a:cubicBezTo>
                  <a:cubicBezTo>
                    <a:pt x="974" y="76"/>
                    <a:pt x="985" y="87"/>
                    <a:pt x="996" y="98"/>
                  </a:cubicBezTo>
                  <a:cubicBezTo>
                    <a:pt x="1006" y="109"/>
                    <a:pt x="1039" y="120"/>
                    <a:pt x="1006" y="142"/>
                  </a:cubicBezTo>
                  <a:cubicBezTo>
                    <a:pt x="985" y="153"/>
                    <a:pt x="952" y="131"/>
                    <a:pt x="941" y="131"/>
                  </a:cubicBezTo>
                  <a:cubicBezTo>
                    <a:pt x="930" y="120"/>
                    <a:pt x="908" y="120"/>
                    <a:pt x="908" y="142"/>
                  </a:cubicBezTo>
                  <a:cubicBezTo>
                    <a:pt x="908" y="153"/>
                    <a:pt x="930" y="164"/>
                    <a:pt x="952" y="175"/>
                  </a:cubicBezTo>
                  <a:cubicBezTo>
                    <a:pt x="963" y="175"/>
                    <a:pt x="1017" y="218"/>
                    <a:pt x="1039" y="218"/>
                  </a:cubicBezTo>
                  <a:cubicBezTo>
                    <a:pt x="1050" y="218"/>
                    <a:pt x="1061" y="186"/>
                    <a:pt x="1050" y="175"/>
                  </a:cubicBezTo>
                  <a:cubicBezTo>
                    <a:pt x="1039" y="164"/>
                    <a:pt x="1061" y="153"/>
                    <a:pt x="1072" y="164"/>
                  </a:cubicBezTo>
                  <a:cubicBezTo>
                    <a:pt x="1083" y="175"/>
                    <a:pt x="1105" y="175"/>
                    <a:pt x="1094" y="186"/>
                  </a:cubicBezTo>
                  <a:cubicBezTo>
                    <a:pt x="1094" y="186"/>
                    <a:pt x="1083" y="208"/>
                    <a:pt x="1083" y="218"/>
                  </a:cubicBezTo>
                  <a:cubicBezTo>
                    <a:pt x="1072" y="241"/>
                    <a:pt x="1072" y="251"/>
                    <a:pt x="1083" y="251"/>
                  </a:cubicBezTo>
                  <a:cubicBezTo>
                    <a:pt x="1094" y="251"/>
                    <a:pt x="1105" y="241"/>
                    <a:pt x="1116" y="241"/>
                  </a:cubicBezTo>
                  <a:cubicBezTo>
                    <a:pt x="1127" y="241"/>
                    <a:pt x="1138" y="218"/>
                    <a:pt x="1138" y="197"/>
                  </a:cubicBezTo>
                  <a:cubicBezTo>
                    <a:pt x="1138" y="175"/>
                    <a:pt x="1149" y="164"/>
                    <a:pt x="1149" y="153"/>
                  </a:cubicBezTo>
                  <a:cubicBezTo>
                    <a:pt x="1160" y="142"/>
                    <a:pt x="1181" y="153"/>
                    <a:pt x="1181" y="164"/>
                  </a:cubicBezTo>
                  <a:cubicBezTo>
                    <a:pt x="1181" y="186"/>
                    <a:pt x="1181" y="208"/>
                    <a:pt x="1181" y="208"/>
                  </a:cubicBezTo>
                  <a:cubicBezTo>
                    <a:pt x="1181" y="208"/>
                    <a:pt x="1192" y="229"/>
                    <a:pt x="1192" y="251"/>
                  </a:cubicBezTo>
                  <a:cubicBezTo>
                    <a:pt x="1192" y="273"/>
                    <a:pt x="1192" y="273"/>
                    <a:pt x="1214" y="262"/>
                  </a:cubicBezTo>
                  <a:cubicBezTo>
                    <a:pt x="1225" y="262"/>
                    <a:pt x="1236" y="262"/>
                    <a:pt x="1236" y="284"/>
                  </a:cubicBezTo>
                  <a:cubicBezTo>
                    <a:pt x="1247" y="295"/>
                    <a:pt x="1225" y="317"/>
                    <a:pt x="1225" y="317"/>
                  </a:cubicBezTo>
                  <a:cubicBezTo>
                    <a:pt x="1214" y="328"/>
                    <a:pt x="1236" y="328"/>
                    <a:pt x="1247" y="317"/>
                  </a:cubicBezTo>
                  <a:cubicBezTo>
                    <a:pt x="1258" y="306"/>
                    <a:pt x="1269" y="317"/>
                    <a:pt x="1280" y="317"/>
                  </a:cubicBezTo>
                  <a:cubicBezTo>
                    <a:pt x="1291" y="317"/>
                    <a:pt x="1302" y="295"/>
                    <a:pt x="1302" y="295"/>
                  </a:cubicBezTo>
                  <a:cubicBezTo>
                    <a:pt x="1302" y="295"/>
                    <a:pt x="1280" y="273"/>
                    <a:pt x="1269" y="262"/>
                  </a:cubicBezTo>
                  <a:cubicBezTo>
                    <a:pt x="1247" y="251"/>
                    <a:pt x="1236" y="251"/>
                    <a:pt x="1225" y="229"/>
                  </a:cubicBezTo>
                  <a:cubicBezTo>
                    <a:pt x="1225" y="197"/>
                    <a:pt x="1236" y="197"/>
                    <a:pt x="1236" y="175"/>
                  </a:cubicBezTo>
                  <a:cubicBezTo>
                    <a:pt x="1236" y="164"/>
                    <a:pt x="1280" y="164"/>
                    <a:pt x="1302" y="164"/>
                  </a:cubicBezTo>
                  <a:cubicBezTo>
                    <a:pt x="1324" y="164"/>
                    <a:pt x="1346" y="186"/>
                    <a:pt x="1324" y="208"/>
                  </a:cubicBezTo>
                  <a:cubicBezTo>
                    <a:pt x="1302" y="241"/>
                    <a:pt x="1302" y="241"/>
                    <a:pt x="1324" y="241"/>
                  </a:cubicBezTo>
                  <a:cubicBezTo>
                    <a:pt x="1356" y="251"/>
                    <a:pt x="1346" y="208"/>
                    <a:pt x="1356" y="208"/>
                  </a:cubicBezTo>
                  <a:cubicBezTo>
                    <a:pt x="1367" y="218"/>
                    <a:pt x="1400" y="218"/>
                    <a:pt x="1411" y="229"/>
                  </a:cubicBezTo>
                  <a:cubicBezTo>
                    <a:pt x="1411" y="241"/>
                    <a:pt x="1477" y="251"/>
                    <a:pt x="1488" y="262"/>
                  </a:cubicBezTo>
                  <a:cubicBezTo>
                    <a:pt x="1499" y="273"/>
                    <a:pt x="1510" y="295"/>
                    <a:pt x="1521" y="317"/>
                  </a:cubicBezTo>
                  <a:cubicBezTo>
                    <a:pt x="1531" y="328"/>
                    <a:pt x="1553" y="361"/>
                    <a:pt x="1564" y="372"/>
                  </a:cubicBezTo>
                  <a:cubicBezTo>
                    <a:pt x="1564" y="393"/>
                    <a:pt x="1630" y="437"/>
                    <a:pt x="1630" y="437"/>
                  </a:cubicBezTo>
                  <a:cubicBezTo>
                    <a:pt x="1641" y="448"/>
                    <a:pt x="1619" y="470"/>
                    <a:pt x="1619" y="492"/>
                  </a:cubicBezTo>
                  <a:cubicBezTo>
                    <a:pt x="1619" y="525"/>
                    <a:pt x="1641" y="514"/>
                    <a:pt x="1641" y="514"/>
                  </a:cubicBezTo>
                  <a:cubicBezTo>
                    <a:pt x="1652" y="525"/>
                    <a:pt x="1663" y="547"/>
                    <a:pt x="1663" y="558"/>
                  </a:cubicBezTo>
                  <a:cubicBezTo>
                    <a:pt x="1663" y="579"/>
                    <a:pt x="1706" y="612"/>
                    <a:pt x="1706" y="612"/>
                  </a:cubicBezTo>
                  <a:lnTo>
                    <a:pt x="1685" y="623"/>
                  </a:lnTo>
                  <a:cubicBezTo>
                    <a:pt x="1674" y="634"/>
                    <a:pt x="1663" y="623"/>
                    <a:pt x="1641" y="634"/>
                  </a:cubicBezTo>
                  <a:cubicBezTo>
                    <a:pt x="1630" y="634"/>
                    <a:pt x="1630" y="623"/>
                    <a:pt x="1619" y="601"/>
                  </a:cubicBezTo>
                  <a:cubicBezTo>
                    <a:pt x="1608" y="579"/>
                    <a:pt x="1597" y="568"/>
                    <a:pt x="1586" y="568"/>
                  </a:cubicBezTo>
                  <a:cubicBezTo>
                    <a:pt x="1575" y="568"/>
                    <a:pt x="1575" y="579"/>
                    <a:pt x="1575" y="591"/>
                  </a:cubicBezTo>
                  <a:cubicBezTo>
                    <a:pt x="1575" y="591"/>
                    <a:pt x="1597" y="612"/>
                    <a:pt x="1597" y="634"/>
                  </a:cubicBezTo>
                  <a:cubicBezTo>
                    <a:pt x="1608" y="656"/>
                    <a:pt x="1597" y="667"/>
                    <a:pt x="1586" y="678"/>
                  </a:cubicBezTo>
                  <a:cubicBezTo>
                    <a:pt x="1586" y="700"/>
                    <a:pt x="1575" y="667"/>
                    <a:pt x="1564" y="656"/>
                  </a:cubicBezTo>
                  <a:cubicBezTo>
                    <a:pt x="1553" y="645"/>
                    <a:pt x="1542" y="667"/>
                    <a:pt x="1542" y="667"/>
                  </a:cubicBezTo>
                  <a:cubicBezTo>
                    <a:pt x="1542" y="667"/>
                    <a:pt x="1521" y="656"/>
                    <a:pt x="1510" y="645"/>
                  </a:cubicBezTo>
                  <a:cubicBezTo>
                    <a:pt x="1499" y="645"/>
                    <a:pt x="1510" y="645"/>
                    <a:pt x="1499" y="623"/>
                  </a:cubicBezTo>
                  <a:cubicBezTo>
                    <a:pt x="1499" y="591"/>
                    <a:pt x="1488" y="623"/>
                    <a:pt x="1477" y="612"/>
                  </a:cubicBezTo>
                  <a:cubicBezTo>
                    <a:pt x="1477" y="601"/>
                    <a:pt x="1466" y="579"/>
                    <a:pt x="1466" y="579"/>
                  </a:cubicBezTo>
                  <a:cubicBezTo>
                    <a:pt x="1455" y="579"/>
                    <a:pt x="1455" y="547"/>
                    <a:pt x="1444" y="547"/>
                  </a:cubicBezTo>
                  <a:cubicBezTo>
                    <a:pt x="1433" y="547"/>
                    <a:pt x="1400" y="514"/>
                    <a:pt x="1389" y="514"/>
                  </a:cubicBezTo>
                  <a:cubicBezTo>
                    <a:pt x="1379" y="514"/>
                    <a:pt x="1367" y="514"/>
                    <a:pt x="1356" y="514"/>
                  </a:cubicBezTo>
                  <a:cubicBezTo>
                    <a:pt x="1346" y="514"/>
                    <a:pt x="1367" y="470"/>
                    <a:pt x="1379" y="470"/>
                  </a:cubicBezTo>
                  <a:cubicBezTo>
                    <a:pt x="1389" y="459"/>
                    <a:pt x="1400" y="459"/>
                    <a:pt x="1411" y="481"/>
                  </a:cubicBezTo>
                  <a:cubicBezTo>
                    <a:pt x="1433" y="503"/>
                    <a:pt x="1433" y="492"/>
                    <a:pt x="1444" y="481"/>
                  </a:cubicBezTo>
                  <a:cubicBezTo>
                    <a:pt x="1455" y="481"/>
                    <a:pt x="1466" y="470"/>
                    <a:pt x="1488" y="470"/>
                  </a:cubicBezTo>
                  <a:cubicBezTo>
                    <a:pt x="1521" y="470"/>
                    <a:pt x="1499" y="459"/>
                    <a:pt x="1499" y="448"/>
                  </a:cubicBezTo>
                  <a:cubicBezTo>
                    <a:pt x="1488" y="437"/>
                    <a:pt x="1488" y="426"/>
                    <a:pt x="1477" y="437"/>
                  </a:cubicBezTo>
                  <a:cubicBezTo>
                    <a:pt x="1466" y="448"/>
                    <a:pt x="1444" y="459"/>
                    <a:pt x="1444" y="459"/>
                  </a:cubicBezTo>
                  <a:cubicBezTo>
                    <a:pt x="1444" y="459"/>
                    <a:pt x="1433" y="448"/>
                    <a:pt x="1422" y="437"/>
                  </a:cubicBezTo>
                  <a:cubicBezTo>
                    <a:pt x="1400" y="426"/>
                    <a:pt x="1422" y="426"/>
                    <a:pt x="1433" y="426"/>
                  </a:cubicBezTo>
                  <a:cubicBezTo>
                    <a:pt x="1433" y="426"/>
                    <a:pt x="1466" y="404"/>
                    <a:pt x="1455" y="393"/>
                  </a:cubicBezTo>
                  <a:cubicBezTo>
                    <a:pt x="1455" y="383"/>
                    <a:pt x="1455" y="383"/>
                    <a:pt x="1433" y="372"/>
                  </a:cubicBezTo>
                  <a:cubicBezTo>
                    <a:pt x="1422" y="372"/>
                    <a:pt x="1433" y="361"/>
                    <a:pt x="1433" y="350"/>
                  </a:cubicBezTo>
                  <a:cubicBezTo>
                    <a:pt x="1422" y="339"/>
                    <a:pt x="1422" y="350"/>
                    <a:pt x="1422" y="361"/>
                  </a:cubicBezTo>
                  <a:cubicBezTo>
                    <a:pt x="1411" y="361"/>
                    <a:pt x="1400" y="361"/>
                    <a:pt x="1400" y="361"/>
                  </a:cubicBezTo>
                  <a:cubicBezTo>
                    <a:pt x="1400" y="361"/>
                    <a:pt x="1379" y="339"/>
                    <a:pt x="1367" y="339"/>
                  </a:cubicBezTo>
                  <a:cubicBezTo>
                    <a:pt x="1356" y="339"/>
                    <a:pt x="1346" y="339"/>
                    <a:pt x="1346" y="350"/>
                  </a:cubicBezTo>
                  <a:cubicBezTo>
                    <a:pt x="1346" y="361"/>
                    <a:pt x="1356" y="372"/>
                    <a:pt x="1356" y="393"/>
                  </a:cubicBezTo>
                  <a:cubicBezTo>
                    <a:pt x="1346" y="404"/>
                    <a:pt x="1324" y="404"/>
                    <a:pt x="1313" y="404"/>
                  </a:cubicBezTo>
                  <a:lnTo>
                    <a:pt x="1291" y="393"/>
                  </a:lnTo>
                  <a:cubicBezTo>
                    <a:pt x="1291" y="393"/>
                    <a:pt x="1269" y="383"/>
                    <a:pt x="1258" y="372"/>
                  </a:cubicBezTo>
                  <a:cubicBezTo>
                    <a:pt x="1247" y="361"/>
                    <a:pt x="1236" y="361"/>
                    <a:pt x="1236" y="372"/>
                  </a:cubicBezTo>
                  <a:cubicBezTo>
                    <a:pt x="1236" y="383"/>
                    <a:pt x="1247" y="383"/>
                    <a:pt x="1247" y="383"/>
                  </a:cubicBezTo>
                  <a:cubicBezTo>
                    <a:pt x="1258" y="393"/>
                    <a:pt x="1247" y="404"/>
                    <a:pt x="1269" y="404"/>
                  </a:cubicBezTo>
                  <a:cubicBezTo>
                    <a:pt x="1280" y="404"/>
                    <a:pt x="1280" y="393"/>
                    <a:pt x="1280" y="426"/>
                  </a:cubicBezTo>
                  <a:cubicBezTo>
                    <a:pt x="1291" y="448"/>
                    <a:pt x="1302" y="448"/>
                    <a:pt x="1313" y="481"/>
                  </a:cubicBezTo>
                  <a:cubicBezTo>
                    <a:pt x="1324" y="503"/>
                    <a:pt x="1291" y="503"/>
                    <a:pt x="1280" y="503"/>
                  </a:cubicBezTo>
                  <a:cubicBezTo>
                    <a:pt x="1269" y="492"/>
                    <a:pt x="1280" y="481"/>
                    <a:pt x="1280" y="470"/>
                  </a:cubicBezTo>
                  <a:cubicBezTo>
                    <a:pt x="1280" y="448"/>
                    <a:pt x="1247" y="448"/>
                    <a:pt x="1247" y="448"/>
                  </a:cubicBezTo>
                  <a:cubicBezTo>
                    <a:pt x="1247" y="448"/>
                    <a:pt x="1214" y="459"/>
                    <a:pt x="1204" y="448"/>
                  </a:cubicBezTo>
                  <a:cubicBezTo>
                    <a:pt x="1192" y="448"/>
                    <a:pt x="1192" y="437"/>
                    <a:pt x="1214" y="426"/>
                  </a:cubicBezTo>
                  <a:cubicBezTo>
                    <a:pt x="1236" y="426"/>
                    <a:pt x="1204" y="404"/>
                    <a:pt x="1214" y="383"/>
                  </a:cubicBezTo>
                  <a:cubicBezTo>
                    <a:pt x="1225" y="361"/>
                    <a:pt x="1181" y="416"/>
                    <a:pt x="1181" y="426"/>
                  </a:cubicBezTo>
                  <a:cubicBezTo>
                    <a:pt x="1171" y="437"/>
                    <a:pt x="1181" y="404"/>
                    <a:pt x="1149" y="393"/>
                  </a:cubicBezTo>
                  <a:cubicBezTo>
                    <a:pt x="1116" y="383"/>
                    <a:pt x="1116" y="404"/>
                    <a:pt x="1072" y="416"/>
                  </a:cubicBezTo>
                  <a:cubicBezTo>
                    <a:pt x="1017" y="426"/>
                    <a:pt x="1029" y="426"/>
                    <a:pt x="1017" y="448"/>
                  </a:cubicBezTo>
                  <a:cubicBezTo>
                    <a:pt x="1006" y="481"/>
                    <a:pt x="996" y="481"/>
                    <a:pt x="1006" y="492"/>
                  </a:cubicBezTo>
                  <a:cubicBezTo>
                    <a:pt x="1017" y="503"/>
                    <a:pt x="996" y="536"/>
                    <a:pt x="1006" y="536"/>
                  </a:cubicBezTo>
                  <a:cubicBezTo>
                    <a:pt x="1029" y="536"/>
                    <a:pt x="1039" y="536"/>
                    <a:pt x="1050" y="558"/>
                  </a:cubicBezTo>
                  <a:cubicBezTo>
                    <a:pt x="1061" y="591"/>
                    <a:pt x="1072" y="591"/>
                    <a:pt x="1094" y="612"/>
                  </a:cubicBezTo>
                  <a:cubicBezTo>
                    <a:pt x="1116" y="634"/>
                    <a:pt x="1138" y="645"/>
                    <a:pt x="1149" y="645"/>
                  </a:cubicBezTo>
                  <a:cubicBezTo>
                    <a:pt x="1171" y="645"/>
                    <a:pt x="1171" y="678"/>
                    <a:pt x="1160" y="689"/>
                  </a:cubicBezTo>
                  <a:cubicBezTo>
                    <a:pt x="1160" y="700"/>
                    <a:pt x="1160" y="711"/>
                    <a:pt x="1149" y="733"/>
                  </a:cubicBezTo>
                  <a:cubicBezTo>
                    <a:pt x="1138" y="743"/>
                    <a:pt x="1181" y="722"/>
                    <a:pt x="1181" y="722"/>
                  </a:cubicBezTo>
                  <a:cubicBezTo>
                    <a:pt x="1181" y="722"/>
                    <a:pt x="1171" y="754"/>
                    <a:pt x="1160" y="754"/>
                  </a:cubicBezTo>
                  <a:cubicBezTo>
                    <a:pt x="1149" y="754"/>
                    <a:pt x="1149" y="776"/>
                    <a:pt x="1160" y="787"/>
                  </a:cubicBezTo>
                  <a:cubicBezTo>
                    <a:pt x="1171" y="787"/>
                    <a:pt x="1171" y="798"/>
                    <a:pt x="1192" y="798"/>
                  </a:cubicBezTo>
                  <a:cubicBezTo>
                    <a:pt x="1204" y="787"/>
                    <a:pt x="1204" y="754"/>
                    <a:pt x="1214" y="733"/>
                  </a:cubicBezTo>
                  <a:cubicBezTo>
                    <a:pt x="1214" y="722"/>
                    <a:pt x="1214" y="711"/>
                    <a:pt x="1214" y="700"/>
                  </a:cubicBezTo>
                  <a:cubicBezTo>
                    <a:pt x="1214" y="678"/>
                    <a:pt x="1236" y="689"/>
                    <a:pt x="1236" y="711"/>
                  </a:cubicBezTo>
                  <a:cubicBezTo>
                    <a:pt x="1236" y="722"/>
                    <a:pt x="1247" y="722"/>
                    <a:pt x="1269" y="711"/>
                  </a:cubicBezTo>
                  <a:cubicBezTo>
                    <a:pt x="1280" y="711"/>
                    <a:pt x="1291" y="689"/>
                    <a:pt x="1291" y="689"/>
                  </a:cubicBezTo>
                  <a:cubicBezTo>
                    <a:pt x="1291" y="689"/>
                    <a:pt x="1291" y="645"/>
                    <a:pt x="1280" y="634"/>
                  </a:cubicBezTo>
                  <a:cubicBezTo>
                    <a:pt x="1269" y="612"/>
                    <a:pt x="1280" y="612"/>
                    <a:pt x="1302" y="623"/>
                  </a:cubicBezTo>
                  <a:cubicBezTo>
                    <a:pt x="1313" y="623"/>
                    <a:pt x="1302" y="612"/>
                    <a:pt x="1324" y="591"/>
                  </a:cubicBezTo>
                  <a:cubicBezTo>
                    <a:pt x="1335" y="568"/>
                    <a:pt x="1346" y="547"/>
                    <a:pt x="1346" y="558"/>
                  </a:cubicBezTo>
                  <a:cubicBezTo>
                    <a:pt x="1356" y="558"/>
                    <a:pt x="1389" y="568"/>
                    <a:pt x="1411" y="579"/>
                  </a:cubicBezTo>
                  <a:cubicBezTo>
                    <a:pt x="1433" y="601"/>
                    <a:pt x="1433" y="623"/>
                    <a:pt x="1444" y="634"/>
                  </a:cubicBezTo>
                  <a:cubicBezTo>
                    <a:pt x="1466" y="645"/>
                    <a:pt x="1488" y="667"/>
                    <a:pt x="1488" y="678"/>
                  </a:cubicBezTo>
                  <a:cubicBezTo>
                    <a:pt x="1488" y="689"/>
                    <a:pt x="1444" y="678"/>
                    <a:pt x="1444" y="700"/>
                  </a:cubicBezTo>
                  <a:cubicBezTo>
                    <a:pt x="1455" y="722"/>
                    <a:pt x="1466" y="722"/>
                    <a:pt x="1477" y="733"/>
                  </a:cubicBezTo>
                  <a:cubicBezTo>
                    <a:pt x="1477" y="743"/>
                    <a:pt x="1499" y="754"/>
                    <a:pt x="1521" y="733"/>
                  </a:cubicBezTo>
                  <a:cubicBezTo>
                    <a:pt x="1553" y="711"/>
                    <a:pt x="1553" y="711"/>
                    <a:pt x="1564" y="722"/>
                  </a:cubicBezTo>
                  <a:cubicBezTo>
                    <a:pt x="1564" y="733"/>
                    <a:pt x="1564" y="787"/>
                    <a:pt x="1575" y="809"/>
                  </a:cubicBezTo>
                  <a:cubicBezTo>
                    <a:pt x="1575" y="820"/>
                    <a:pt x="1564" y="853"/>
                    <a:pt x="1564" y="864"/>
                  </a:cubicBezTo>
                  <a:cubicBezTo>
                    <a:pt x="1553" y="875"/>
                    <a:pt x="1586" y="886"/>
                    <a:pt x="1597" y="886"/>
                  </a:cubicBezTo>
                  <a:cubicBezTo>
                    <a:pt x="1597" y="897"/>
                    <a:pt x="1608" y="929"/>
                    <a:pt x="1608" y="941"/>
                  </a:cubicBezTo>
                  <a:cubicBezTo>
                    <a:pt x="1608" y="962"/>
                    <a:pt x="1608" y="962"/>
                    <a:pt x="1630" y="984"/>
                  </a:cubicBezTo>
                  <a:cubicBezTo>
                    <a:pt x="1641" y="995"/>
                    <a:pt x="1608" y="1006"/>
                    <a:pt x="1597" y="1017"/>
                  </a:cubicBezTo>
                  <a:cubicBezTo>
                    <a:pt x="1586" y="1028"/>
                    <a:pt x="1586" y="1039"/>
                    <a:pt x="1564" y="1050"/>
                  </a:cubicBezTo>
                  <a:cubicBezTo>
                    <a:pt x="1553" y="1061"/>
                    <a:pt x="1564" y="1050"/>
                    <a:pt x="1575" y="1061"/>
                  </a:cubicBezTo>
                  <a:cubicBezTo>
                    <a:pt x="1575" y="1061"/>
                    <a:pt x="1575" y="1072"/>
                    <a:pt x="1597" y="1083"/>
                  </a:cubicBezTo>
                  <a:cubicBezTo>
                    <a:pt x="1608" y="1083"/>
                    <a:pt x="1608" y="1093"/>
                    <a:pt x="1608" y="1104"/>
                  </a:cubicBezTo>
                  <a:cubicBezTo>
                    <a:pt x="1608" y="1116"/>
                    <a:pt x="1608" y="1137"/>
                    <a:pt x="1608" y="1148"/>
                  </a:cubicBezTo>
                  <a:cubicBezTo>
                    <a:pt x="1608" y="1159"/>
                    <a:pt x="1597" y="1170"/>
                    <a:pt x="1586" y="1159"/>
                  </a:cubicBezTo>
                  <a:cubicBezTo>
                    <a:pt x="1586" y="1148"/>
                    <a:pt x="1564" y="1137"/>
                    <a:pt x="1564" y="1137"/>
                  </a:cubicBezTo>
                  <a:cubicBezTo>
                    <a:pt x="1564" y="1137"/>
                    <a:pt x="1553" y="1148"/>
                    <a:pt x="1553" y="1137"/>
                  </a:cubicBezTo>
                  <a:cubicBezTo>
                    <a:pt x="1553" y="1137"/>
                    <a:pt x="1553" y="1116"/>
                    <a:pt x="1531" y="1116"/>
                  </a:cubicBezTo>
                  <a:cubicBezTo>
                    <a:pt x="1521" y="1116"/>
                    <a:pt x="1510" y="1104"/>
                    <a:pt x="1499" y="1104"/>
                  </a:cubicBezTo>
                  <a:cubicBezTo>
                    <a:pt x="1488" y="1093"/>
                    <a:pt x="1488" y="1083"/>
                    <a:pt x="1499" y="1083"/>
                  </a:cubicBezTo>
                  <a:cubicBezTo>
                    <a:pt x="1510" y="1072"/>
                    <a:pt x="1531" y="1050"/>
                    <a:pt x="1553" y="1039"/>
                  </a:cubicBezTo>
                  <a:cubicBezTo>
                    <a:pt x="1575" y="1039"/>
                    <a:pt x="1586" y="1017"/>
                    <a:pt x="1575" y="1006"/>
                  </a:cubicBezTo>
                  <a:cubicBezTo>
                    <a:pt x="1564" y="1006"/>
                    <a:pt x="1542" y="1017"/>
                    <a:pt x="1531" y="1017"/>
                  </a:cubicBezTo>
                  <a:cubicBezTo>
                    <a:pt x="1531" y="1017"/>
                    <a:pt x="1510" y="995"/>
                    <a:pt x="1499" y="1006"/>
                  </a:cubicBezTo>
                  <a:cubicBezTo>
                    <a:pt x="1477" y="1006"/>
                    <a:pt x="1455" y="1006"/>
                    <a:pt x="1466" y="1017"/>
                  </a:cubicBezTo>
                  <a:cubicBezTo>
                    <a:pt x="1477" y="1028"/>
                    <a:pt x="1444" y="1028"/>
                    <a:pt x="1433" y="1028"/>
                  </a:cubicBezTo>
                  <a:cubicBezTo>
                    <a:pt x="1422" y="1017"/>
                    <a:pt x="1433" y="995"/>
                    <a:pt x="1444" y="984"/>
                  </a:cubicBezTo>
                  <a:cubicBezTo>
                    <a:pt x="1455" y="973"/>
                    <a:pt x="1433" y="984"/>
                    <a:pt x="1433" y="984"/>
                  </a:cubicBezTo>
                  <a:cubicBezTo>
                    <a:pt x="1433" y="984"/>
                    <a:pt x="1411" y="951"/>
                    <a:pt x="1400" y="962"/>
                  </a:cubicBezTo>
                  <a:cubicBezTo>
                    <a:pt x="1379" y="962"/>
                    <a:pt x="1346" y="941"/>
                    <a:pt x="1335" y="951"/>
                  </a:cubicBezTo>
                  <a:cubicBezTo>
                    <a:pt x="1313" y="951"/>
                    <a:pt x="1291" y="984"/>
                    <a:pt x="1291" y="984"/>
                  </a:cubicBezTo>
                  <a:cubicBezTo>
                    <a:pt x="1291" y="984"/>
                    <a:pt x="1302" y="984"/>
                    <a:pt x="1324" y="984"/>
                  </a:cubicBezTo>
                  <a:cubicBezTo>
                    <a:pt x="1346" y="995"/>
                    <a:pt x="1346" y="995"/>
                    <a:pt x="1367" y="995"/>
                  </a:cubicBezTo>
                  <a:cubicBezTo>
                    <a:pt x="1389" y="984"/>
                    <a:pt x="1411" y="995"/>
                    <a:pt x="1411" y="1017"/>
                  </a:cubicBezTo>
                  <a:cubicBezTo>
                    <a:pt x="1411" y="1039"/>
                    <a:pt x="1389" y="1050"/>
                    <a:pt x="1389" y="1050"/>
                  </a:cubicBezTo>
                  <a:cubicBezTo>
                    <a:pt x="1389" y="1050"/>
                    <a:pt x="1389" y="1061"/>
                    <a:pt x="1389" y="1072"/>
                  </a:cubicBezTo>
                  <a:cubicBezTo>
                    <a:pt x="1389" y="1083"/>
                    <a:pt x="1400" y="1072"/>
                    <a:pt x="1411" y="1072"/>
                  </a:cubicBezTo>
                  <a:cubicBezTo>
                    <a:pt x="1433" y="1061"/>
                    <a:pt x="1411" y="1083"/>
                    <a:pt x="1411" y="1093"/>
                  </a:cubicBezTo>
                  <a:cubicBezTo>
                    <a:pt x="1411" y="1104"/>
                    <a:pt x="1422" y="1116"/>
                    <a:pt x="1433" y="1104"/>
                  </a:cubicBezTo>
                  <a:cubicBezTo>
                    <a:pt x="1444" y="1104"/>
                    <a:pt x="1455" y="1093"/>
                    <a:pt x="1455" y="1104"/>
                  </a:cubicBezTo>
                  <a:cubicBezTo>
                    <a:pt x="1455" y="1116"/>
                    <a:pt x="1455" y="1126"/>
                    <a:pt x="1455" y="1148"/>
                  </a:cubicBezTo>
                  <a:cubicBezTo>
                    <a:pt x="1444" y="1159"/>
                    <a:pt x="1411" y="1148"/>
                    <a:pt x="1400" y="1148"/>
                  </a:cubicBezTo>
                  <a:cubicBezTo>
                    <a:pt x="1389" y="1148"/>
                    <a:pt x="1356" y="1137"/>
                    <a:pt x="1356" y="1137"/>
                  </a:cubicBezTo>
                  <a:cubicBezTo>
                    <a:pt x="1346" y="1137"/>
                    <a:pt x="1324" y="1148"/>
                    <a:pt x="1313" y="1137"/>
                  </a:cubicBezTo>
                  <a:cubicBezTo>
                    <a:pt x="1291" y="1137"/>
                    <a:pt x="1313" y="1104"/>
                    <a:pt x="1313" y="1093"/>
                  </a:cubicBezTo>
                  <a:cubicBezTo>
                    <a:pt x="1324" y="1083"/>
                    <a:pt x="1302" y="1083"/>
                    <a:pt x="1291" y="1093"/>
                  </a:cubicBezTo>
                  <a:cubicBezTo>
                    <a:pt x="1291" y="1093"/>
                    <a:pt x="1280" y="1083"/>
                    <a:pt x="1269" y="1083"/>
                  </a:cubicBezTo>
                  <a:cubicBezTo>
                    <a:pt x="1247" y="1083"/>
                    <a:pt x="1225" y="1083"/>
                    <a:pt x="1214" y="1104"/>
                  </a:cubicBezTo>
                  <a:cubicBezTo>
                    <a:pt x="1204" y="1116"/>
                    <a:pt x="1225" y="1148"/>
                    <a:pt x="1214" y="1159"/>
                  </a:cubicBezTo>
                  <a:cubicBezTo>
                    <a:pt x="1204" y="1159"/>
                    <a:pt x="1171" y="1137"/>
                    <a:pt x="1160" y="1126"/>
                  </a:cubicBezTo>
                  <a:cubicBezTo>
                    <a:pt x="1149" y="1116"/>
                    <a:pt x="1127" y="1116"/>
                    <a:pt x="1127" y="1126"/>
                  </a:cubicBezTo>
                  <a:cubicBezTo>
                    <a:pt x="1127" y="1137"/>
                    <a:pt x="1116" y="1148"/>
                    <a:pt x="1105" y="1148"/>
                  </a:cubicBezTo>
                  <a:cubicBezTo>
                    <a:pt x="1105" y="1137"/>
                    <a:pt x="1094" y="1148"/>
                    <a:pt x="1094" y="1159"/>
                  </a:cubicBezTo>
                  <a:cubicBezTo>
                    <a:pt x="1094" y="1181"/>
                    <a:pt x="1061" y="1192"/>
                    <a:pt x="1061" y="1181"/>
                  </a:cubicBezTo>
                  <a:cubicBezTo>
                    <a:pt x="1061" y="1170"/>
                    <a:pt x="1050" y="1159"/>
                    <a:pt x="1050" y="1170"/>
                  </a:cubicBezTo>
                  <a:cubicBezTo>
                    <a:pt x="1039" y="1181"/>
                    <a:pt x="1039" y="1203"/>
                    <a:pt x="1039" y="1225"/>
                  </a:cubicBezTo>
                  <a:cubicBezTo>
                    <a:pt x="1039" y="1247"/>
                    <a:pt x="1006" y="1236"/>
                    <a:pt x="985" y="1236"/>
                  </a:cubicBezTo>
                  <a:cubicBezTo>
                    <a:pt x="963" y="1247"/>
                    <a:pt x="919" y="1279"/>
                    <a:pt x="897" y="1279"/>
                  </a:cubicBezTo>
                  <a:cubicBezTo>
                    <a:pt x="875" y="1279"/>
                    <a:pt x="854" y="1291"/>
                    <a:pt x="854" y="1312"/>
                  </a:cubicBezTo>
                  <a:cubicBezTo>
                    <a:pt x="854" y="1323"/>
                    <a:pt x="842" y="1378"/>
                    <a:pt x="842" y="1389"/>
                  </a:cubicBezTo>
                  <a:cubicBezTo>
                    <a:pt x="831" y="1411"/>
                    <a:pt x="810" y="1443"/>
                    <a:pt x="799" y="1433"/>
                  </a:cubicBezTo>
                  <a:cubicBezTo>
                    <a:pt x="777" y="1433"/>
                    <a:pt x="799" y="1411"/>
                    <a:pt x="788" y="1389"/>
                  </a:cubicBezTo>
                  <a:cubicBezTo>
                    <a:pt x="777" y="1378"/>
                    <a:pt x="799" y="1334"/>
                    <a:pt x="799" y="1312"/>
                  </a:cubicBezTo>
                  <a:cubicBezTo>
                    <a:pt x="810" y="1279"/>
                    <a:pt x="799" y="1301"/>
                    <a:pt x="788" y="1301"/>
                  </a:cubicBezTo>
                  <a:cubicBezTo>
                    <a:pt x="777" y="1301"/>
                    <a:pt x="777" y="1268"/>
                    <a:pt x="777" y="1268"/>
                  </a:cubicBezTo>
                  <a:cubicBezTo>
                    <a:pt x="777" y="1258"/>
                    <a:pt x="744" y="1258"/>
                    <a:pt x="722" y="1247"/>
                  </a:cubicBezTo>
                  <a:cubicBezTo>
                    <a:pt x="711" y="1236"/>
                    <a:pt x="700" y="1236"/>
                    <a:pt x="689" y="1247"/>
                  </a:cubicBezTo>
                  <a:cubicBezTo>
                    <a:pt x="689" y="1247"/>
                    <a:pt x="679" y="1268"/>
                    <a:pt x="667" y="1247"/>
                  </a:cubicBezTo>
                  <a:cubicBezTo>
                    <a:pt x="656" y="1225"/>
                    <a:pt x="656" y="1225"/>
                    <a:pt x="635" y="1214"/>
                  </a:cubicBezTo>
                  <a:cubicBezTo>
                    <a:pt x="624" y="1203"/>
                    <a:pt x="602" y="1192"/>
                    <a:pt x="591" y="1203"/>
                  </a:cubicBezTo>
                  <a:cubicBezTo>
                    <a:pt x="591" y="1203"/>
                    <a:pt x="558" y="1214"/>
                    <a:pt x="547" y="1214"/>
                  </a:cubicBezTo>
                  <a:cubicBezTo>
                    <a:pt x="536" y="1214"/>
                    <a:pt x="504" y="1225"/>
                    <a:pt x="514" y="1236"/>
                  </a:cubicBezTo>
                  <a:cubicBezTo>
                    <a:pt x="514" y="1247"/>
                    <a:pt x="504" y="1268"/>
                    <a:pt x="492" y="1279"/>
                  </a:cubicBezTo>
                  <a:cubicBezTo>
                    <a:pt x="471" y="1301"/>
                    <a:pt x="460" y="1323"/>
                    <a:pt x="449" y="1356"/>
                  </a:cubicBezTo>
                  <a:cubicBezTo>
                    <a:pt x="438" y="1389"/>
                    <a:pt x="438" y="1422"/>
                    <a:pt x="449" y="1443"/>
                  </a:cubicBezTo>
                  <a:cubicBezTo>
                    <a:pt x="460" y="1476"/>
                    <a:pt x="460" y="1487"/>
                    <a:pt x="481" y="1476"/>
                  </a:cubicBezTo>
                  <a:cubicBezTo>
                    <a:pt x="514" y="1466"/>
                    <a:pt x="514" y="1487"/>
                    <a:pt x="514" y="1487"/>
                  </a:cubicBezTo>
                  <a:cubicBezTo>
                    <a:pt x="514" y="1487"/>
                    <a:pt x="536" y="1487"/>
                    <a:pt x="547" y="1466"/>
                  </a:cubicBezTo>
                  <a:cubicBezTo>
                    <a:pt x="547" y="1443"/>
                    <a:pt x="569" y="1433"/>
                    <a:pt x="580" y="1443"/>
                  </a:cubicBezTo>
                  <a:cubicBezTo>
                    <a:pt x="591" y="1454"/>
                    <a:pt x="624" y="1454"/>
                    <a:pt x="624" y="1466"/>
                  </a:cubicBezTo>
                  <a:cubicBezTo>
                    <a:pt x="635" y="1466"/>
                    <a:pt x="624" y="1509"/>
                    <a:pt x="602" y="1520"/>
                  </a:cubicBezTo>
                  <a:cubicBezTo>
                    <a:pt x="569" y="1531"/>
                    <a:pt x="569" y="1553"/>
                    <a:pt x="558" y="1575"/>
                  </a:cubicBezTo>
                  <a:cubicBezTo>
                    <a:pt x="536" y="1597"/>
                    <a:pt x="525" y="1586"/>
                    <a:pt x="547" y="1597"/>
                  </a:cubicBezTo>
                  <a:cubicBezTo>
                    <a:pt x="558" y="1608"/>
                    <a:pt x="558" y="1608"/>
                    <a:pt x="558" y="1618"/>
                  </a:cubicBezTo>
                  <a:cubicBezTo>
                    <a:pt x="569" y="1629"/>
                    <a:pt x="591" y="1618"/>
                    <a:pt x="602" y="1618"/>
                  </a:cubicBezTo>
                  <a:cubicBezTo>
                    <a:pt x="613" y="1618"/>
                    <a:pt x="624" y="1673"/>
                    <a:pt x="613" y="1684"/>
                  </a:cubicBezTo>
                  <a:cubicBezTo>
                    <a:pt x="602" y="1706"/>
                    <a:pt x="580" y="1728"/>
                    <a:pt x="569" y="1761"/>
                  </a:cubicBezTo>
                  <a:cubicBezTo>
                    <a:pt x="547" y="1783"/>
                    <a:pt x="558" y="1793"/>
                    <a:pt x="558" y="1804"/>
                  </a:cubicBezTo>
                  <a:cubicBezTo>
                    <a:pt x="558" y="1804"/>
                    <a:pt x="558" y="1837"/>
                    <a:pt x="580" y="1837"/>
                  </a:cubicBezTo>
                  <a:cubicBezTo>
                    <a:pt x="591" y="1837"/>
                    <a:pt x="613" y="1837"/>
                    <a:pt x="624" y="1826"/>
                  </a:cubicBezTo>
                  <a:cubicBezTo>
                    <a:pt x="635" y="1826"/>
                    <a:pt x="646" y="1859"/>
                    <a:pt x="646" y="1870"/>
                  </a:cubicBezTo>
                  <a:cubicBezTo>
                    <a:pt x="635" y="1870"/>
                    <a:pt x="646" y="1881"/>
                    <a:pt x="656" y="1881"/>
                  </a:cubicBezTo>
                  <a:cubicBezTo>
                    <a:pt x="667" y="1881"/>
                    <a:pt x="679" y="1870"/>
                    <a:pt x="700" y="1859"/>
                  </a:cubicBezTo>
                  <a:cubicBezTo>
                    <a:pt x="722" y="1848"/>
                    <a:pt x="744" y="1848"/>
                    <a:pt x="755" y="1848"/>
                  </a:cubicBezTo>
                  <a:cubicBezTo>
                    <a:pt x="755" y="1848"/>
                    <a:pt x="788" y="1837"/>
                    <a:pt x="799" y="1848"/>
                  </a:cubicBezTo>
                  <a:cubicBezTo>
                    <a:pt x="810" y="1859"/>
                    <a:pt x="788" y="1870"/>
                    <a:pt x="777" y="1881"/>
                  </a:cubicBezTo>
                  <a:cubicBezTo>
                    <a:pt x="766" y="1892"/>
                    <a:pt x="744" y="1925"/>
                    <a:pt x="755" y="1936"/>
                  </a:cubicBezTo>
                  <a:cubicBezTo>
                    <a:pt x="755" y="1936"/>
                    <a:pt x="766" y="1903"/>
                    <a:pt x="788" y="1892"/>
                  </a:cubicBezTo>
                  <a:cubicBezTo>
                    <a:pt x="810" y="1881"/>
                    <a:pt x="831" y="1881"/>
                    <a:pt x="831" y="1881"/>
                  </a:cubicBezTo>
                  <a:cubicBezTo>
                    <a:pt x="842" y="1881"/>
                    <a:pt x="821" y="1936"/>
                    <a:pt x="842" y="1925"/>
                  </a:cubicBezTo>
                  <a:cubicBezTo>
                    <a:pt x="864" y="1914"/>
                    <a:pt x="886" y="1936"/>
                    <a:pt x="875" y="1947"/>
                  </a:cubicBezTo>
                  <a:cubicBezTo>
                    <a:pt x="875" y="1958"/>
                    <a:pt x="875" y="1968"/>
                    <a:pt x="875" y="1968"/>
                  </a:cubicBezTo>
                  <a:cubicBezTo>
                    <a:pt x="875" y="1968"/>
                    <a:pt x="886" y="1968"/>
                    <a:pt x="897" y="1958"/>
                  </a:cubicBezTo>
                  <a:cubicBezTo>
                    <a:pt x="897" y="1947"/>
                    <a:pt x="930" y="1947"/>
                    <a:pt x="941" y="1968"/>
                  </a:cubicBezTo>
                  <a:cubicBezTo>
                    <a:pt x="952" y="1990"/>
                    <a:pt x="941" y="1990"/>
                    <a:pt x="952" y="2001"/>
                  </a:cubicBezTo>
                  <a:lnTo>
                    <a:pt x="985" y="1979"/>
                  </a:lnTo>
                  <a:cubicBezTo>
                    <a:pt x="996" y="1979"/>
                    <a:pt x="963" y="2012"/>
                    <a:pt x="941" y="2023"/>
                  </a:cubicBezTo>
                  <a:cubicBezTo>
                    <a:pt x="930" y="2034"/>
                    <a:pt x="952" y="2045"/>
                    <a:pt x="952" y="2045"/>
                  </a:cubicBezTo>
                  <a:cubicBezTo>
                    <a:pt x="952" y="2045"/>
                    <a:pt x="952" y="2045"/>
                    <a:pt x="952" y="2056"/>
                  </a:cubicBezTo>
                  <a:cubicBezTo>
                    <a:pt x="952" y="2056"/>
                    <a:pt x="974" y="2056"/>
                    <a:pt x="974" y="2067"/>
                  </a:cubicBezTo>
                  <a:cubicBezTo>
                    <a:pt x="974" y="2089"/>
                    <a:pt x="985" y="2100"/>
                    <a:pt x="974" y="2122"/>
                  </a:cubicBezTo>
                  <a:cubicBezTo>
                    <a:pt x="974" y="2154"/>
                    <a:pt x="996" y="2143"/>
                    <a:pt x="1017" y="2143"/>
                  </a:cubicBezTo>
                  <a:cubicBezTo>
                    <a:pt x="1039" y="2154"/>
                    <a:pt x="1050" y="2198"/>
                    <a:pt x="1050" y="2231"/>
                  </a:cubicBezTo>
                  <a:cubicBezTo>
                    <a:pt x="1061" y="2275"/>
                    <a:pt x="1039" y="2286"/>
                    <a:pt x="1061" y="2297"/>
                  </a:cubicBezTo>
                  <a:cubicBezTo>
                    <a:pt x="1072" y="2308"/>
                    <a:pt x="1061" y="2329"/>
                    <a:pt x="1050" y="2340"/>
                  </a:cubicBezTo>
                  <a:cubicBezTo>
                    <a:pt x="1050" y="2340"/>
                    <a:pt x="1017" y="2351"/>
                    <a:pt x="996" y="2340"/>
                  </a:cubicBezTo>
                  <a:cubicBezTo>
                    <a:pt x="974" y="2340"/>
                    <a:pt x="963" y="2362"/>
                    <a:pt x="996" y="2373"/>
                  </a:cubicBezTo>
                  <a:cubicBezTo>
                    <a:pt x="1017" y="2373"/>
                    <a:pt x="1017" y="2362"/>
                    <a:pt x="1039" y="2362"/>
                  </a:cubicBezTo>
                  <a:cubicBezTo>
                    <a:pt x="1061" y="2362"/>
                    <a:pt x="1061" y="2384"/>
                    <a:pt x="1039" y="2406"/>
                  </a:cubicBezTo>
                  <a:cubicBezTo>
                    <a:pt x="1006" y="2417"/>
                    <a:pt x="985" y="2406"/>
                    <a:pt x="1006" y="2428"/>
                  </a:cubicBezTo>
                  <a:cubicBezTo>
                    <a:pt x="1029" y="2439"/>
                    <a:pt x="1017" y="2428"/>
                    <a:pt x="1039" y="2406"/>
                  </a:cubicBezTo>
                  <a:cubicBezTo>
                    <a:pt x="1072" y="2395"/>
                    <a:pt x="1061" y="2395"/>
                    <a:pt x="1072" y="2406"/>
                  </a:cubicBezTo>
                  <a:cubicBezTo>
                    <a:pt x="1083" y="2406"/>
                    <a:pt x="1105" y="2428"/>
                    <a:pt x="1105" y="2439"/>
                  </a:cubicBezTo>
                  <a:cubicBezTo>
                    <a:pt x="1105" y="2450"/>
                    <a:pt x="1116" y="2472"/>
                    <a:pt x="1127" y="2493"/>
                  </a:cubicBezTo>
                  <a:cubicBezTo>
                    <a:pt x="1138" y="2504"/>
                    <a:pt x="1149" y="2515"/>
                    <a:pt x="1160" y="2515"/>
                  </a:cubicBezTo>
                  <a:cubicBezTo>
                    <a:pt x="1171" y="2515"/>
                    <a:pt x="1192" y="2548"/>
                    <a:pt x="1192" y="2570"/>
                  </a:cubicBezTo>
                  <a:cubicBezTo>
                    <a:pt x="1192" y="2592"/>
                    <a:pt x="1214" y="2603"/>
                    <a:pt x="1225" y="2614"/>
                  </a:cubicBezTo>
                  <a:cubicBezTo>
                    <a:pt x="1236" y="2625"/>
                    <a:pt x="1236" y="2658"/>
                    <a:pt x="1225" y="2679"/>
                  </a:cubicBezTo>
                  <a:cubicBezTo>
                    <a:pt x="1214" y="2701"/>
                    <a:pt x="1171" y="2734"/>
                    <a:pt x="1171" y="2745"/>
                  </a:cubicBezTo>
                  <a:cubicBezTo>
                    <a:pt x="1160" y="2756"/>
                    <a:pt x="1116" y="2778"/>
                    <a:pt x="1083" y="2800"/>
                  </a:cubicBezTo>
                  <a:cubicBezTo>
                    <a:pt x="1039" y="2811"/>
                    <a:pt x="1039" y="2843"/>
                    <a:pt x="1039" y="2854"/>
                  </a:cubicBezTo>
                  <a:cubicBezTo>
                    <a:pt x="1029" y="2876"/>
                    <a:pt x="985" y="2909"/>
                    <a:pt x="985" y="2920"/>
                  </a:cubicBezTo>
                  <a:cubicBezTo>
                    <a:pt x="985" y="2931"/>
                    <a:pt x="963" y="2953"/>
                    <a:pt x="941" y="2964"/>
                  </a:cubicBezTo>
                  <a:cubicBezTo>
                    <a:pt x="930" y="2975"/>
                    <a:pt x="908" y="2997"/>
                    <a:pt x="897" y="3008"/>
                  </a:cubicBezTo>
                  <a:cubicBezTo>
                    <a:pt x="886" y="3008"/>
                    <a:pt x="864" y="2997"/>
                    <a:pt x="842" y="2997"/>
                  </a:cubicBezTo>
                  <a:cubicBezTo>
                    <a:pt x="821" y="2986"/>
                    <a:pt x="810" y="2997"/>
                    <a:pt x="810" y="2997"/>
                  </a:cubicBezTo>
                  <a:cubicBezTo>
                    <a:pt x="810" y="2997"/>
                    <a:pt x="766" y="2997"/>
                    <a:pt x="733" y="3008"/>
                  </a:cubicBezTo>
                  <a:cubicBezTo>
                    <a:pt x="711" y="3008"/>
                    <a:pt x="722" y="3051"/>
                    <a:pt x="700" y="3073"/>
                  </a:cubicBezTo>
                  <a:cubicBezTo>
                    <a:pt x="679" y="3084"/>
                    <a:pt x="679" y="3062"/>
                    <a:pt x="656" y="3084"/>
                  </a:cubicBezTo>
                  <a:cubicBezTo>
                    <a:pt x="635" y="3106"/>
                    <a:pt x="624" y="3095"/>
                    <a:pt x="613" y="3106"/>
                  </a:cubicBezTo>
                  <a:cubicBezTo>
                    <a:pt x="602" y="3106"/>
                    <a:pt x="591" y="3117"/>
                    <a:pt x="580" y="3139"/>
                  </a:cubicBezTo>
                  <a:cubicBezTo>
                    <a:pt x="569" y="3150"/>
                    <a:pt x="547" y="3161"/>
                    <a:pt x="514" y="3172"/>
                  </a:cubicBezTo>
                  <a:cubicBezTo>
                    <a:pt x="481" y="3183"/>
                    <a:pt x="471" y="3172"/>
                    <a:pt x="449" y="3161"/>
                  </a:cubicBezTo>
                  <a:cubicBezTo>
                    <a:pt x="427" y="3139"/>
                    <a:pt x="471" y="3062"/>
                    <a:pt x="460" y="3073"/>
                  </a:cubicBezTo>
                  <a:cubicBezTo>
                    <a:pt x="460" y="3084"/>
                    <a:pt x="427" y="3117"/>
                    <a:pt x="427" y="3128"/>
                  </a:cubicBezTo>
                  <a:cubicBezTo>
                    <a:pt x="427" y="3128"/>
                    <a:pt x="438" y="3172"/>
                    <a:pt x="438" y="3183"/>
                  </a:cubicBezTo>
                  <a:cubicBezTo>
                    <a:pt x="438" y="3183"/>
                    <a:pt x="438" y="3193"/>
                    <a:pt x="427" y="3204"/>
                  </a:cubicBezTo>
                  <a:cubicBezTo>
                    <a:pt x="416" y="3215"/>
                    <a:pt x="372" y="3237"/>
                    <a:pt x="372" y="3237"/>
                  </a:cubicBezTo>
                  <a:cubicBezTo>
                    <a:pt x="361" y="3237"/>
                    <a:pt x="306" y="3215"/>
                    <a:pt x="296" y="3204"/>
                  </a:cubicBezTo>
                  <a:cubicBezTo>
                    <a:pt x="296" y="3193"/>
                    <a:pt x="274" y="3215"/>
                    <a:pt x="274" y="3226"/>
                  </a:cubicBezTo>
                  <a:cubicBezTo>
                    <a:pt x="274" y="3248"/>
                    <a:pt x="274" y="3259"/>
                    <a:pt x="252" y="3248"/>
                  </a:cubicBezTo>
                  <a:cubicBezTo>
                    <a:pt x="241" y="3237"/>
                    <a:pt x="219" y="3204"/>
                    <a:pt x="219" y="3215"/>
                  </a:cubicBezTo>
                  <a:cubicBezTo>
                    <a:pt x="208" y="3226"/>
                    <a:pt x="208" y="3259"/>
                    <a:pt x="219" y="3259"/>
                  </a:cubicBezTo>
                  <a:cubicBezTo>
                    <a:pt x="219" y="3270"/>
                    <a:pt x="241" y="3259"/>
                    <a:pt x="230" y="3270"/>
                  </a:cubicBezTo>
                  <a:cubicBezTo>
                    <a:pt x="208" y="3281"/>
                    <a:pt x="197" y="3292"/>
                    <a:pt x="186" y="3292"/>
                  </a:cubicBezTo>
                  <a:cubicBezTo>
                    <a:pt x="175" y="3303"/>
                    <a:pt x="154" y="3314"/>
                    <a:pt x="131" y="3325"/>
                  </a:cubicBezTo>
                  <a:cubicBezTo>
                    <a:pt x="110" y="3325"/>
                    <a:pt x="110" y="3336"/>
                    <a:pt x="110" y="3336"/>
                  </a:cubicBezTo>
                  <a:cubicBezTo>
                    <a:pt x="66" y="3303"/>
                    <a:pt x="33" y="3259"/>
                    <a:pt x="0" y="3226"/>
                  </a:cubicBezTo>
                  <a:lnTo>
                    <a:pt x="0" y="3226"/>
                  </a:lnTo>
                  <a:cubicBezTo>
                    <a:pt x="22" y="3204"/>
                    <a:pt x="33" y="3193"/>
                    <a:pt x="44" y="3183"/>
                  </a:cubicBezTo>
                  <a:cubicBezTo>
                    <a:pt x="44" y="3183"/>
                    <a:pt x="44" y="3150"/>
                    <a:pt x="55" y="3139"/>
                  </a:cubicBezTo>
                  <a:cubicBezTo>
                    <a:pt x="66" y="3117"/>
                    <a:pt x="77" y="3117"/>
                    <a:pt x="88" y="3095"/>
                  </a:cubicBezTo>
                  <a:cubicBezTo>
                    <a:pt x="110" y="3073"/>
                    <a:pt x="88" y="3073"/>
                    <a:pt x="99" y="3062"/>
                  </a:cubicBezTo>
                  <a:cubicBezTo>
                    <a:pt x="110" y="3040"/>
                    <a:pt x="121" y="3051"/>
                    <a:pt x="131" y="3029"/>
                  </a:cubicBezTo>
                  <a:cubicBezTo>
                    <a:pt x="131" y="3008"/>
                    <a:pt x="154" y="3008"/>
                    <a:pt x="164" y="2997"/>
                  </a:cubicBezTo>
                  <a:cubicBezTo>
                    <a:pt x="175" y="2986"/>
                    <a:pt x="197" y="2964"/>
                    <a:pt x="208" y="2953"/>
                  </a:cubicBezTo>
                  <a:cubicBezTo>
                    <a:pt x="219" y="2942"/>
                    <a:pt x="230" y="2898"/>
                    <a:pt x="230" y="2898"/>
                  </a:cubicBezTo>
                  <a:cubicBezTo>
                    <a:pt x="230" y="2887"/>
                    <a:pt x="252" y="2898"/>
                    <a:pt x="252" y="2876"/>
                  </a:cubicBezTo>
                  <a:cubicBezTo>
                    <a:pt x="252" y="2854"/>
                    <a:pt x="274" y="2865"/>
                    <a:pt x="285" y="2854"/>
                  </a:cubicBezTo>
                  <a:cubicBezTo>
                    <a:pt x="306" y="2854"/>
                    <a:pt x="306" y="2811"/>
                    <a:pt x="329" y="2778"/>
                  </a:cubicBezTo>
                  <a:cubicBezTo>
                    <a:pt x="350" y="2734"/>
                    <a:pt x="394" y="2679"/>
                    <a:pt x="394" y="2668"/>
                  </a:cubicBezTo>
                  <a:cubicBezTo>
                    <a:pt x="394" y="2658"/>
                    <a:pt x="416" y="2636"/>
                    <a:pt x="416" y="2614"/>
                  </a:cubicBezTo>
                  <a:cubicBezTo>
                    <a:pt x="416" y="2592"/>
                    <a:pt x="416" y="2581"/>
                    <a:pt x="405" y="2570"/>
                  </a:cubicBezTo>
                  <a:cubicBezTo>
                    <a:pt x="394" y="2559"/>
                    <a:pt x="394" y="2526"/>
                    <a:pt x="383" y="2526"/>
                  </a:cubicBezTo>
                  <a:cubicBezTo>
                    <a:pt x="383" y="2515"/>
                    <a:pt x="339" y="2472"/>
                    <a:pt x="361" y="2439"/>
                  </a:cubicBezTo>
                  <a:cubicBezTo>
                    <a:pt x="372" y="2417"/>
                    <a:pt x="372" y="2384"/>
                    <a:pt x="383" y="2362"/>
                  </a:cubicBezTo>
                  <a:cubicBezTo>
                    <a:pt x="383" y="2340"/>
                    <a:pt x="383" y="2275"/>
                    <a:pt x="394" y="2253"/>
                  </a:cubicBezTo>
                  <a:cubicBezTo>
                    <a:pt x="405" y="2231"/>
                    <a:pt x="372" y="2209"/>
                    <a:pt x="383" y="2187"/>
                  </a:cubicBezTo>
                  <a:cubicBezTo>
                    <a:pt x="394" y="2154"/>
                    <a:pt x="416" y="2154"/>
                    <a:pt x="427" y="2133"/>
                  </a:cubicBezTo>
                  <a:cubicBezTo>
                    <a:pt x="438" y="2122"/>
                    <a:pt x="449" y="2089"/>
                    <a:pt x="449" y="2078"/>
                  </a:cubicBezTo>
                  <a:cubicBezTo>
                    <a:pt x="460" y="2067"/>
                    <a:pt x="492" y="2034"/>
                    <a:pt x="504" y="2034"/>
                  </a:cubicBezTo>
                  <a:cubicBezTo>
                    <a:pt x="514" y="2034"/>
                    <a:pt x="547" y="2023"/>
                    <a:pt x="547" y="2023"/>
                  </a:cubicBezTo>
                  <a:cubicBezTo>
                    <a:pt x="558" y="2034"/>
                    <a:pt x="569" y="2001"/>
                    <a:pt x="580" y="1990"/>
                  </a:cubicBezTo>
                  <a:cubicBezTo>
                    <a:pt x="602" y="1968"/>
                    <a:pt x="613" y="1936"/>
                    <a:pt x="613" y="1925"/>
                  </a:cubicBezTo>
                  <a:cubicBezTo>
                    <a:pt x="602" y="1914"/>
                    <a:pt x="613" y="1892"/>
                    <a:pt x="613" y="1870"/>
                  </a:cubicBezTo>
                  <a:cubicBezTo>
                    <a:pt x="613" y="1859"/>
                    <a:pt x="591" y="1859"/>
                    <a:pt x="591" y="1859"/>
                  </a:cubicBezTo>
                  <a:cubicBezTo>
                    <a:pt x="591" y="1859"/>
                    <a:pt x="580" y="1881"/>
                    <a:pt x="569" y="1881"/>
                  </a:cubicBezTo>
                  <a:cubicBezTo>
                    <a:pt x="547" y="1881"/>
                    <a:pt x="547" y="1870"/>
                    <a:pt x="547" y="1859"/>
                  </a:cubicBezTo>
                  <a:cubicBezTo>
                    <a:pt x="547" y="1848"/>
                    <a:pt x="525" y="1837"/>
                    <a:pt x="525" y="1826"/>
                  </a:cubicBezTo>
                  <a:cubicBezTo>
                    <a:pt x="525" y="1815"/>
                    <a:pt x="525" y="1793"/>
                    <a:pt x="514" y="1783"/>
                  </a:cubicBezTo>
                  <a:cubicBezTo>
                    <a:pt x="504" y="1771"/>
                    <a:pt x="492" y="1750"/>
                    <a:pt x="504" y="1728"/>
                  </a:cubicBezTo>
                  <a:cubicBezTo>
                    <a:pt x="514" y="1706"/>
                    <a:pt x="514" y="1684"/>
                    <a:pt x="514" y="1673"/>
                  </a:cubicBezTo>
                  <a:cubicBezTo>
                    <a:pt x="504" y="1662"/>
                    <a:pt x="504" y="1651"/>
                    <a:pt x="492" y="1651"/>
                  </a:cubicBezTo>
                  <a:cubicBezTo>
                    <a:pt x="471" y="1651"/>
                    <a:pt x="471" y="1629"/>
                    <a:pt x="460" y="1618"/>
                  </a:cubicBezTo>
                  <a:cubicBezTo>
                    <a:pt x="449" y="1618"/>
                    <a:pt x="438" y="1575"/>
                    <a:pt x="438" y="1564"/>
                  </a:cubicBezTo>
                  <a:cubicBezTo>
                    <a:pt x="438" y="1553"/>
                    <a:pt x="438" y="1531"/>
                    <a:pt x="427" y="1520"/>
                  </a:cubicBezTo>
                  <a:cubicBezTo>
                    <a:pt x="405" y="1520"/>
                    <a:pt x="405" y="1520"/>
                    <a:pt x="383" y="1531"/>
                  </a:cubicBezTo>
                  <a:cubicBezTo>
                    <a:pt x="372" y="1542"/>
                    <a:pt x="372" y="1509"/>
                    <a:pt x="372" y="1498"/>
                  </a:cubicBezTo>
                  <a:cubicBezTo>
                    <a:pt x="372" y="1487"/>
                    <a:pt x="339" y="1487"/>
                    <a:pt x="317" y="1476"/>
                  </a:cubicBezTo>
                  <a:cubicBezTo>
                    <a:pt x="306" y="1476"/>
                    <a:pt x="317" y="1433"/>
                    <a:pt x="317" y="1422"/>
                  </a:cubicBezTo>
                  <a:cubicBezTo>
                    <a:pt x="339" y="1389"/>
                    <a:pt x="285" y="1356"/>
                    <a:pt x="285" y="1345"/>
                  </a:cubicBezTo>
                  <a:cubicBezTo>
                    <a:pt x="274" y="1334"/>
                    <a:pt x="285" y="1291"/>
                    <a:pt x="285" y="1291"/>
                  </a:cubicBezTo>
                  <a:cubicBezTo>
                    <a:pt x="296" y="1279"/>
                    <a:pt x="306" y="1247"/>
                    <a:pt x="306" y="1247"/>
                  </a:cubicBezTo>
                  <a:cubicBezTo>
                    <a:pt x="306" y="1247"/>
                    <a:pt x="296" y="1203"/>
                    <a:pt x="285" y="1203"/>
                  </a:cubicBezTo>
                  <a:cubicBezTo>
                    <a:pt x="285" y="1192"/>
                    <a:pt x="285" y="1126"/>
                    <a:pt x="285" y="1104"/>
                  </a:cubicBezTo>
                  <a:cubicBezTo>
                    <a:pt x="274" y="1072"/>
                    <a:pt x="263" y="1017"/>
                    <a:pt x="274" y="995"/>
                  </a:cubicBezTo>
                  <a:cubicBezTo>
                    <a:pt x="274" y="973"/>
                    <a:pt x="285" y="951"/>
                    <a:pt x="263" y="951"/>
                  </a:cubicBezTo>
                  <a:cubicBezTo>
                    <a:pt x="241" y="962"/>
                    <a:pt x="241" y="984"/>
                    <a:pt x="252" y="1006"/>
                  </a:cubicBezTo>
                  <a:cubicBezTo>
                    <a:pt x="263" y="1028"/>
                    <a:pt x="241" y="1050"/>
                    <a:pt x="252" y="1083"/>
                  </a:cubicBezTo>
                  <a:cubicBezTo>
                    <a:pt x="263" y="1116"/>
                    <a:pt x="241" y="1137"/>
                    <a:pt x="252" y="1148"/>
                  </a:cubicBezTo>
                  <a:cubicBezTo>
                    <a:pt x="252" y="1159"/>
                    <a:pt x="274" y="1203"/>
                    <a:pt x="252" y="1214"/>
                  </a:cubicBezTo>
                  <a:cubicBezTo>
                    <a:pt x="219" y="1225"/>
                    <a:pt x="230" y="1181"/>
                    <a:pt x="230" y="1170"/>
                  </a:cubicBezTo>
                  <a:cubicBezTo>
                    <a:pt x="219" y="1170"/>
                    <a:pt x="208" y="1159"/>
                    <a:pt x="219" y="1148"/>
                  </a:cubicBezTo>
                  <a:cubicBezTo>
                    <a:pt x="230" y="1137"/>
                    <a:pt x="219" y="1116"/>
                    <a:pt x="219" y="1093"/>
                  </a:cubicBezTo>
                  <a:cubicBezTo>
                    <a:pt x="219" y="1072"/>
                    <a:pt x="208" y="1072"/>
                    <a:pt x="186" y="1072"/>
                  </a:cubicBezTo>
                  <a:cubicBezTo>
                    <a:pt x="175" y="1061"/>
                    <a:pt x="197" y="1039"/>
                    <a:pt x="219" y="1039"/>
                  </a:cubicBezTo>
                  <a:cubicBezTo>
                    <a:pt x="230" y="1028"/>
                    <a:pt x="219" y="1006"/>
                    <a:pt x="208" y="995"/>
                  </a:cubicBezTo>
                  <a:cubicBezTo>
                    <a:pt x="208" y="984"/>
                    <a:pt x="219" y="929"/>
                    <a:pt x="219" y="897"/>
                  </a:cubicBezTo>
                  <a:cubicBezTo>
                    <a:pt x="230" y="864"/>
                    <a:pt x="219" y="842"/>
                    <a:pt x="208" y="842"/>
                  </a:cubicBezTo>
                  <a:cubicBezTo>
                    <a:pt x="197" y="831"/>
                    <a:pt x="175" y="798"/>
                    <a:pt x="175" y="787"/>
                  </a:cubicBezTo>
                  <a:cubicBezTo>
                    <a:pt x="164" y="776"/>
                    <a:pt x="197" y="733"/>
                    <a:pt x="197" y="700"/>
                  </a:cubicBezTo>
                  <a:cubicBezTo>
                    <a:pt x="186" y="678"/>
                    <a:pt x="197" y="623"/>
                    <a:pt x="208" y="601"/>
                  </a:cubicBezTo>
                  <a:cubicBezTo>
                    <a:pt x="219" y="579"/>
                    <a:pt x="263" y="525"/>
                    <a:pt x="263" y="514"/>
                  </a:cubicBezTo>
                  <a:cubicBezTo>
                    <a:pt x="274" y="492"/>
                    <a:pt x="274" y="459"/>
                    <a:pt x="285" y="459"/>
                  </a:cubicBezTo>
                  <a:cubicBezTo>
                    <a:pt x="285" y="448"/>
                    <a:pt x="285" y="426"/>
                    <a:pt x="285" y="426"/>
                  </a:cubicBezTo>
                  <a:cubicBezTo>
                    <a:pt x="274" y="416"/>
                    <a:pt x="274" y="383"/>
                    <a:pt x="252" y="383"/>
                  </a:cubicBezTo>
                  <a:lnTo>
                    <a:pt x="252" y="372"/>
                  </a:lnTo>
                  <a:cubicBezTo>
                    <a:pt x="449" y="218"/>
                    <a:pt x="667" y="87"/>
                    <a:pt x="908" y="11"/>
                  </a:cubicBezTo>
                  <a:close/>
                  <a:moveTo>
                    <a:pt x="908" y="973"/>
                  </a:moveTo>
                  <a:lnTo>
                    <a:pt x="908" y="973"/>
                  </a:lnTo>
                  <a:lnTo>
                    <a:pt x="908" y="973"/>
                  </a:lnTo>
                  <a:cubicBezTo>
                    <a:pt x="919" y="984"/>
                    <a:pt x="930" y="951"/>
                    <a:pt x="941" y="941"/>
                  </a:cubicBezTo>
                  <a:cubicBezTo>
                    <a:pt x="941" y="941"/>
                    <a:pt x="963" y="897"/>
                    <a:pt x="974" y="897"/>
                  </a:cubicBezTo>
                  <a:cubicBezTo>
                    <a:pt x="974" y="897"/>
                    <a:pt x="996" y="875"/>
                    <a:pt x="1017" y="886"/>
                  </a:cubicBezTo>
                  <a:cubicBezTo>
                    <a:pt x="1029" y="897"/>
                    <a:pt x="1039" y="918"/>
                    <a:pt x="1029" y="929"/>
                  </a:cubicBezTo>
                  <a:cubicBezTo>
                    <a:pt x="1006" y="951"/>
                    <a:pt x="1006" y="973"/>
                    <a:pt x="1017" y="973"/>
                  </a:cubicBezTo>
                  <a:cubicBezTo>
                    <a:pt x="1017" y="984"/>
                    <a:pt x="1050" y="973"/>
                    <a:pt x="1050" y="962"/>
                  </a:cubicBezTo>
                  <a:cubicBezTo>
                    <a:pt x="1050" y="941"/>
                    <a:pt x="1083" y="908"/>
                    <a:pt x="1072" y="918"/>
                  </a:cubicBezTo>
                  <a:cubicBezTo>
                    <a:pt x="1061" y="941"/>
                    <a:pt x="1072" y="951"/>
                    <a:pt x="1083" y="951"/>
                  </a:cubicBezTo>
                  <a:cubicBezTo>
                    <a:pt x="1094" y="962"/>
                    <a:pt x="1094" y="908"/>
                    <a:pt x="1083" y="908"/>
                  </a:cubicBezTo>
                  <a:cubicBezTo>
                    <a:pt x="1072" y="897"/>
                    <a:pt x="1050" y="886"/>
                    <a:pt x="1050" y="886"/>
                  </a:cubicBezTo>
                  <a:cubicBezTo>
                    <a:pt x="1039" y="886"/>
                    <a:pt x="1017" y="853"/>
                    <a:pt x="1006" y="853"/>
                  </a:cubicBezTo>
                  <a:cubicBezTo>
                    <a:pt x="996" y="853"/>
                    <a:pt x="974" y="842"/>
                    <a:pt x="952" y="864"/>
                  </a:cubicBezTo>
                  <a:cubicBezTo>
                    <a:pt x="941" y="875"/>
                    <a:pt x="930" y="908"/>
                    <a:pt x="919" y="918"/>
                  </a:cubicBezTo>
                  <a:cubicBezTo>
                    <a:pt x="919" y="929"/>
                    <a:pt x="897" y="962"/>
                    <a:pt x="908" y="973"/>
                  </a:cubicBezTo>
                  <a:close/>
                  <a:moveTo>
                    <a:pt x="996" y="1017"/>
                  </a:moveTo>
                  <a:lnTo>
                    <a:pt x="996" y="1017"/>
                  </a:lnTo>
                  <a:lnTo>
                    <a:pt x="996" y="1017"/>
                  </a:lnTo>
                  <a:cubicBezTo>
                    <a:pt x="996" y="1028"/>
                    <a:pt x="1006" y="1028"/>
                    <a:pt x="1029" y="1028"/>
                  </a:cubicBezTo>
                  <a:cubicBezTo>
                    <a:pt x="1039" y="1017"/>
                    <a:pt x="1061" y="1028"/>
                    <a:pt x="1083" y="1017"/>
                  </a:cubicBezTo>
                  <a:cubicBezTo>
                    <a:pt x="1094" y="1006"/>
                    <a:pt x="1094" y="1017"/>
                    <a:pt x="1116" y="1017"/>
                  </a:cubicBezTo>
                  <a:cubicBezTo>
                    <a:pt x="1138" y="1017"/>
                    <a:pt x="1149" y="1017"/>
                    <a:pt x="1149" y="1006"/>
                  </a:cubicBezTo>
                  <a:cubicBezTo>
                    <a:pt x="1149" y="995"/>
                    <a:pt x="1105" y="984"/>
                    <a:pt x="1105" y="973"/>
                  </a:cubicBezTo>
                  <a:lnTo>
                    <a:pt x="1039" y="1006"/>
                  </a:lnTo>
                  <a:lnTo>
                    <a:pt x="1006" y="1006"/>
                  </a:lnTo>
                  <a:cubicBezTo>
                    <a:pt x="996" y="1017"/>
                    <a:pt x="996" y="1006"/>
                    <a:pt x="996" y="1017"/>
                  </a:cubicBezTo>
                  <a:close/>
                  <a:moveTo>
                    <a:pt x="919" y="776"/>
                  </a:moveTo>
                  <a:lnTo>
                    <a:pt x="919" y="776"/>
                  </a:lnTo>
                  <a:lnTo>
                    <a:pt x="919" y="776"/>
                  </a:lnTo>
                  <a:cubicBezTo>
                    <a:pt x="908" y="787"/>
                    <a:pt x="919" y="798"/>
                    <a:pt x="941" y="787"/>
                  </a:cubicBezTo>
                  <a:cubicBezTo>
                    <a:pt x="952" y="787"/>
                    <a:pt x="963" y="798"/>
                    <a:pt x="974" y="798"/>
                  </a:cubicBezTo>
                  <a:cubicBezTo>
                    <a:pt x="985" y="798"/>
                    <a:pt x="974" y="809"/>
                    <a:pt x="985" y="820"/>
                  </a:cubicBezTo>
                  <a:cubicBezTo>
                    <a:pt x="996" y="820"/>
                    <a:pt x="1017" y="842"/>
                    <a:pt x="1017" y="842"/>
                  </a:cubicBezTo>
                  <a:cubicBezTo>
                    <a:pt x="1029" y="842"/>
                    <a:pt x="1050" y="820"/>
                    <a:pt x="1039" y="809"/>
                  </a:cubicBezTo>
                  <a:cubicBezTo>
                    <a:pt x="1029" y="809"/>
                    <a:pt x="1029" y="776"/>
                    <a:pt x="1017" y="766"/>
                  </a:cubicBezTo>
                  <a:cubicBezTo>
                    <a:pt x="1017" y="743"/>
                    <a:pt x="985" y="766"/>
                    <a:pt x="952" y="766"/>
                  </a:cubicBezTo>
                  <a:cubicBezTo>
                    <a:pt x="930" y="766"/>
                    <a:pt x="919" y="754"/>
                    <a:pt x="919" y="776"/>
                  </a:cubicBezTo>
                  <a:close/>
                  <a:moveTo>
                    <a:pt x="317" y="361"/>
                  </a:moveTo>
                  <a:lnTo>
                    <a:pt x="317" y="361"/>
                  </a:lnTo>
                  <a:lnTo>
                    <a:pt x="317" y="361"/>
                  </a:lnTo>
                  <a:cubicBezTo>
                    <a:pt x="306" y="350"/>
                    <a:pt x="306" y="393"/>
                    <a:pt x="306" y="404"/>
                  </a:cubicBezTo>
                  <a:cubicBezTo>
                    <a:pt x="317" y="416"/>
                    <a:pt x="329" y="416"/>
                    <a:pt x="329" y="426"/>
                  </a:cubicBezTo>
                  <a:cubicBezTo>
                    <a:pt x="317" y="437"/>
                    <a:pt x="306" y="470"/>
                    <a:pt x="317" y="470"/>
                  </a:cubicBezTo>
                  <a:cubicBezTo>
                    <a:pt x="329" y="470"/>
                    <a:pt x="339" y="448"/>
                    <a:pt x="339" y="437"/>
                  </a:cubicBezTo>
                  <a:cubicBezTo>
                    <a:pt x="339" y="426"/>
                    <a:pt x="329" y="393"/>
                    <a:pt x="329" y="383"/>
                  </a:cubicBezTo>
                  <a:cubicBezTo>
                    <a:pt x="317" y="383"/>
                    <a:pt x="317" y="372"/>
                    <a:pt x="317" y="361"/>
                  </a:cubicBezTo>
                  <a:close/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69" name="Freeform 68"/>
            <p:cNvSpPr>
              <a:spLocks noChangeArrowheads="1"/>
            </p:cNvSpPr>
            <p:nvPr/>
          </p:nvSpPr>
          <p:spPr bwMode="auto">
            <a:xfrm>
              <a:off x="20656690" y="1055953"/>
              <a:ext cx="33337" cy="34926"/>
            </a:xfrm>
            <a:custGeom>
              <a:avLst/>
              <a:gdLst>
                <a:gd name="T0" fmla="*/ 11 w 45"/>
                <a:gd name="T1" fmla="*/ 11 h 45"/>
                <a:gd name="T2" fmla="*/ 11 w 45"/>
                <a:gd name="T3" fmla="*/ 11 h 45"/>
                <a:gd name="T4" fmla="*/ 33 w 45"/>
                <a:gd name="T5" fmla="*/ 33 h 45"/>
                <a:gd name="T6" fmla="*/ 11 w 45"/>
                <a:gd name="T7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5">
                  <a:moveTo>
                    <a:pt x="11" y="11"/>
                  </a:moveTo>
                  <a:lnTo>
                    <a:pt x="11" y="11"/>
                  </a:lnTo>
                  <a:cubicBezTo>
                    <a:pt x="0" y="22"/>
                    <a:pt x="22" y="44"/>
                    <a:pt x="33" y="33"/>
                  </a:cubicBezTo>
                  <a:cubicBezTo>
                    <a:pt x="44" y="33"/>
                    <a:pt x="33" y="0"/>
                    <a:pt x="11" y="11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0" name="Freeform 69"/>
            <p:cNvSpPr>
              <a:spLocks noChangeArrowheads="1"/>
            </p:cNvSpPr>
            <p:nvPr/>
          </p:nvSpPr>
          <p:spPr bwMode="auto">
            <a:xfrm>
              <a:off x="20694789" y="1101992"/>
              <a:ext cx="34924" cy="15876"/>
            </a:xfrm>
            <a:custGeom>
              <a:avLst/>
              <a:gdLst>
                <a:gd name="T0" fmla="*/ 22 w 45"/>
                <a:gd name="T1" fmla="*/ 0 h 23"/>
                <a:gd name="T2" fmla="*/ 22 w 45"/>
                <a:gd name="T3" fmla="*/ 0 h 23"/>
                <a:gd name="T4" fmla="*/ 22 w 45"/>
                <a:gd name="T5" fmla="*/ 22 h 23"/>
                <a:gd name="T6" fmla="*/ 22 w 45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23">
                  <a:moveTo>
                    <a:pt x="22" y="0"/>
                  </a:moveTo>
                  <a:lnTo>
                    <a:pt x="22" y="0"/>
                  </a:lnTo>
                  <a:cubicBezTo>
                    <a:pt x="0" y="0"/>
                    <a:pt x="11" y="22"/>
                    <a:pt x="22" y="22"/>
                  </a:cubicBezTo>
                  <a:cubicBezTo>
                    <a:pt x="33" y="22"/>
                    <a:pt x="44" y="11"/>
                    <a:pt x="22" y="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1" name="Freeform 70"/>
            <p:cNvSpPr>
              <a:spLocks noChangeArrowheads="1"/>
            </p:cNvSpPr>
            <p:nvPr/>
          </p:nvSpPr>
          <p:spPr bwMode="auto">
            <a:xfrm>
              <a:off x="20570967" y="606676"/>
              <a:ext cx="15875" cy="7938"/>
            </a:xfrm>
            <a:custGeom>
              <a:avLst/>
              <a:gdLst>
                <a:gd name="T0" fmla="*/ 0 w 23"/>
                <a:gd name="T1" fmla="*/ 0 h 12"/>
                <a:gd name="T2" fmla="*/ 0 w 23"/>
                <a:gd name="T3" fmla="*/ 0 h 12"/>
                <a:gd name="T4" fmla="*/ 11 w 23"/>
                <a:gd name="T5" fmla="*/ 11 h 12"/>
                <a:gd name="T6" fmla="*/ 22 w 23"/>
                <a:gd name="T7" fmla="*/ 0 h 12"/>
                <a:gd name="T8" fmla="*/ 0 w 23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2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1" y="0"/>
                    <a:pt x="11" y="11"/>
                  </a:cubicBezTo>
                  <a:lnTo>
                    <a:pt x="22" y="0"/>
                  </a:lnTo>
                  <a:cubicBezTo>
                    <a:pt x="11" y="0"/>
                    <a:pt x="11" y="0"/>
                    <a:pt x="0" y="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2" name="Freeform 71"/>
            <p:cNvSpPr>
              <a:spLocks noChangeArrowheads="1"/>
            </p:cNvSpPr>
            <p:nvPr/>
          </p:nvSpPr>
          <p:spPr bwMode="auto">
            <a:xfrm>
              <a:off x="20467782" y="617789"/>
              <a:ext cx="122234" cy="61914"/>
            </a:xfrm>
            <a:custGeom>
              <a:avLst/>
              <a:gdLst>
                <a:gd name="T0" fmla="*/ 11 w 144"/>
                <a:gd name="T1" fmla="*/ 11 h 77"/>
                <a:gd name="T2" fmla="*/ 11 w 144"/>
                <a:gd name="T3" fmla="*/ 11 h 77"/>
                <a:gd name="T4" fmla="*/ 11 w 144"/>
                <a:gd name="T5" fmla="*/ 22 h 77"/>
                <a:gd name="T6" fmla="*/ 11 w 144"/>
                <a:gd name="T7" fmla="*/ 33 h 77"/>
                <a:gd name="T8" fmla="*/ 44 w 144"/>
                <a:gd name="T9" fmla="*/ 11 h 77"/>
                <a:gd name="T10" fmla="*/ 88 w 144"/>
                <a:gd name="T11" fmla="*/ 44 h 77"/>
                <a:gd name="T12" fmla="*/ 99 w 144"/>
                <a:gd name="T13" fmla="*/ 66 h 77"/>
                <a:gd name="T14" fmla="*/ 143 w 144"/>
                <a:gd name="T15" fmla="*/ 55 h 77"/>
                <a:gd name="T16" fmla="*/ 121 w 144"/>
                <a:gd name="T17" fmla="*/ 22 h 77"/>
                <a:gd name="T18" fmla="*/ 88 w 144"/>
                <a:gd name="T19" fmla="*/ 0 h 77"/>
                <a:gd name="T20" fmla="*/ 11 w 144"/>
                <a:gd name="T21" fmla="*/ 1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4" h="77">
                  <a:moveTo>
                    <a:pt x="11" y="11"/>
                  </a:moveTo>
                  <a:lnTo>
                    <a:pt x="11" y="11"/>
                  </a:lnTo>
                  <a:cubicBezTo>
                    <a:pt x="11" y="11"/>
                    <a:pt x="11" y="11"/>
                    <a:pt x="11" y="22"/>
                  </a:cubicBezTo>
                  <a:cubicBezTo>
                    <a:pt x="0" y="22"/>
                    <a:pt x="0" y="33"/>
                    <a:pt x="11" y="33"/>
                  </a:cubicBezTo>
                  <a:cubicBezTo>
                    <a:pt x="23" y="33"/>
                    <a:pt x="44" y="11"/>
                    <a:pt x="44" y="11"/>
                  </a:cubicBezTo>
                  <a:cubicBezTo>
                    <a:pt x="55" y="22"/>
                    <a:pt x="88" y="22"/>
                    <a:pt x="88" y="44"/>
                  </a:cubicBezTo>
                  <a:cubicBezTo>
                    <a:pt x="88" y="66"/>
                    <a:pt x="88" y="55"/>
                    <a:pt x="99" y="66"/>
                  </a:cubicBezTo>
                  <a:cubicBezTo>
                    <a:pt x="110" y="76"/>
                    <a:pt x="132" y="55"/>
                    <a:pt x="143" y="55"/>
                  </a:cubicBezTo>
                  <a:cubicBezTo>
                    <a:pt x="143" y="44"/>
                    <a:pt x="143" y="22"/>
                    <a:pt x="121" y="22"/>
                  </a:cubicBezTo>
                  <a:cubicBezTo>
                    <a:pt x="121" y="11"/>
                    <a:pt x="99" y="11"/>
                    <a:pt x="88" y="0"/>
                  </a:cubicBezTo>
                  <a:cubicBezTo>
                    <a:pt x="55" y="0"/>
                    <a:pt x="33" y="11"/>
                    <a:pt x="11" y="11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3" name="Freeform 72"/>
            <p:cNvSpPr>
              <a:spLocks noChangeArrowheads="1"/>
            </p:cNvSpPr>
            <p:nvPr/>
          </p:nvSpPr>
          <p:spPr bwMode="auto">
            <a:xfrm>
              <a:off x="20475719" y="676528"/>
              <a:ext cx="92073" cy="92078"/>
            </a:xfrm>
            <a:custGeom>
              <a:avLst/>
              <a:gdLst>
                <a:gd name="T0" fmla="*/ 22 w 111"/>
                <a:gd name="T1" fmla="*/ 10 h 110"/>
                <a:gd name="T2" fmla="*/ 22 w 111"/>
                <a:gd name="T3" fmla="*/ 10 h 110"/>
                <a:gd name="T4" fmla="*/ 12 w 111"/>
                <a:gd name="T5" fmla="*/ 43 h 110"/>
                <a:gd name="T6" fmla="*/ 44 w 111"/>
                <a:gd name="T7" fmla="*/ 54 h 110"/>
                <a:gd name="T8" fmla="*/ 55 w 111"/>
                <a:gd name="T9" fmla="*/ 98 h 110"/>
                <a:gd name="T10" fmla="*/ 99 w 111"/>
                <a:gd name="T11" fmla="*/ 87 h 110"/>
                <a:gd name="T12" fmla="*/ 110 w 111"/>
                <a:gd name="T13" fmla="*/ 43 h 110"/>
                <a:gd name="T14" fmla="*/ 66 w 111"/>
                <a:gd name="T15" fmla="*/ 21 h 110"/>
                <a:gd name="T16" fmla="*/ 22 w 111"/>
                <a:gd name="T17" fmla="*/ 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110">
                  <a:moveTo>
                    <a:pt x="22" y="10"/>
                  </a:moveTo>
                  <a:lnTo>
                    <a:pt x="22" y="10"/>
                  </a:lnTo>
                  <a:cubicBezTo>
                    <a:pt x="12" y="10"/>
                    <a:pt x="0" y="33"/>
                    <a:pt x="12" y="43"/>
                  </a:cubicBezTo>
                  <a:cubicBezTo>
                    <a:pt x="22" y="43"/>
                    <a:pt x="55" y="43"/>
                    <a:pt x="44" y="54"/>
                  </a:cubicBezTo>
                  <a:cubicBezTo>
                    <a:pt x="44" y="65"/>
                    <a:pt x="33" y="109"/>
                    <a:pt x="55" y="98"/>
                  </a:cubicBezTo>
                  <a:cubicBezTo>
                    <a:pt x="88" y="98"/>
                    <a:pt x="88" y="87"/>
                    <a:pt x="99" y="87"/>
                  </a:cubicBezTo>
                  <a:cubicBezTo>
                    <a:pt x="99" y="87"/>
                    <a:pt x="110" y="54"/>
                    <a:pt x="110" y="43"/>
                  </a:cubicBezTo>
                  <a:cubicBezTo>
                    <a:pt x="99" y="33"/>
                    <a:pt x="77" y="21"/>
                    <a:pt x="66" y="21"/>
                  </a:cubicBezTo>
                  <a:cubicBezTo>
                    <a:pt x="55" y="21"/>
                    <a:pt x="33" y="0"/>
                    <a:pt x="22" y="1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4" name="Freeform 73"/>
            <p:cNvSpPr>
              <a:spLocks noChangeArrowheads="1"/>
            </p:cNvSpPr>
            <p:nvPr/>
          </p:nvSpPr>
          <p:spPr bwMode="auto">
            <a:xfrm>
              <a:off x="20590016" y="733680"/>
              <a:ext cx="73023" cy="46039"/>
            </a:xfrm>
            <a:custGeom>
              <a:avLst/>
              <a:gdLst>
                <a:gd name="T0" fmla="*/ 0 w 88"/>
                <a:gd name="T1" fmla="*/ 11 h 56"/>
                <a:gd name="T2" fmla="*/ 0 w 88"/>
                <a:gd name="T3" fmla="*/ 11 h 56"/>
                <a:gd name="T4" fmla="*/ 22 w 88"/>
                <a:gd name="T5" fmla="*/ 33 h 56"/>
                <a:gd name="T6" fmla="*/ 65 w 88"/>
                <a:gd name="T7" fmla="*/ 55 h 56"/>
                <a:gd name="T8" fmla="*/ 76 w 88"/>
                <a:gd name="T9" fmla="*/ 33 h 56"/>
                <a:gd name="T10" fmla="*/ 55 w 88"/>
                <a:gd name="T11" fmla="*/ 0 h 56"/>
                <a:gd name="T12" fmla="*/ 0 w 88"/>
                <a:gd name="T13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56">
                  <a:moveTo>
                    <a:pt x="0" y="11"/>
                  </a:moveTo>
                  <a:lnTo>
                    <a:pt x="0" y="11"/>
                  </a:lnTo>
                  <a:cubicBezTo>
                    <a:pt x="0" y="22"/>
                    <a:pt x="0" y="33"/>
                    <a:pt x="22" y="33"/>
                  </a:cubicBezTo>
                  <a:cubicBezTo>
                    <a:pt x="32" y="44"/>
                    <a:pt x="55" y="44"/>
                    <a:pt x="65" y="55"/>
                  </a:cubicBezTo>
                  <a:cubicBezTo>
                    <a:pt x="76" y="55"/>
                    <a:pt x="87" y="33"/>
                    <a:pt x="76" y="33"/>
                  </a:cubicBezTo>
                  <a:cubicBezTo>
                    <a:pt x="65" y="22"/>
                    <a:pt x="65" y="0"/>
                    <a:pt x="55" y="0"/>
                  </a:cubicBezTo>
                  <a:cubicBezTo>
                    <a:pt x="43" y="0"/>
                    <a:pt x="0" y="0"/>
                    <a:pt x="0" y="11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5" name="Freeform 74"/>
            <p:cNvSpPr>
              <a:spLocks noChangeArrowheads="1"/>
            </p:cNvSpPr>
            <p:nvPr/>
          </p:nvSpPr>
          <p:spPr bwMode="auto">
            <a:xfrm>
              <a:off x="20602716" y="684466"/>
              <a:ext cx="41274" cy="46038"/>
            </a:xfrm>
            <a:custGeom>
              <a:avLst/>
              <a:gdLst>
                <a:gd name="T0" fmla="*/ 21 w 55"/>
                <a:gd name="T1" fmla="*/ 11 h 56"/>
                <a:gd name="T2" fmla="*/ 21 w 55"/>
                <a:gd name="T3" fmla="*/ 11 h 56"/>
                <a:gd name="T4" fmla="*/ 54 w 55"/>
                <a:gd name="T5" fmla="*/ 33 h 56"/>
                <a:gd name="T6" fmla="*/ 21 w 55"/>
                <a:gd name="T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21" y="11"/>
                  </a:moveTo>
                  <a:lnTo>
                    <a:pt x="21" y="11"/>
                  </a:lnTo>
                  <a:cubicBezTo>
                    <a:pt x="0" y="23"/>
                    <a:pt x="44" y="55"/>
                    <a:pt x="54" y="33"/>
                  </a:cubicBezTo>
                  <a:cubicBezTo>
                    <a:pt x="54" y="11"/>
                    <a:pt x="32" y="0"/>
                    <a:pt x="21" y="11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20617004" y="598739"/>
              <a:ext cx="246056" cy="246070"/>
            </a:xfrm>
            <a:custGeom>
              <a:avLst/>
              <a:gdLst>
                <a:gd name="T0" fmla="*/ 44 w 286"/>
                <a:gd name="T1" fmla="*/ 44 h 285"/>
                <a:gd name="T2" fmla="*/ 44 w 286"/>
                <a:gd name="T3" fmla="*/ 44 h 285"/>
                <a:gd name="T4" fmla="*/ 11 w 286"/>
                <a:gd name="T5" fmla="*/ 11 h 285"/>
                <a:gd name="T6" fmla="*/ 0 w 286"/>
                <a:gd name="T7" fmla="*/ 44 h 285"/>
                <a:gd name="T8" fmla="*/ 33 w 286"/>
                <a:gd name="T9" fmla="*/ 88 h 285"/>
                <a:gd name="T10" fmla="*/ 66 w 286"/>
                <a:gd name="T11" fmla="*/ 131 h 285"/>
                <a:gd name="T12" fmla="*/ 99 w 286"/>
                <a:gd name="T13" fmla="*/ 186 h 285"/>
                <a:gd name="T14" fmla="*/ 121 w 286"/>
                <a:gd name="T15" fmla="*/ 208 h 285"/>
                <a:gd name="T16" fmla="*/ 175 w 286"/>
                <a:gd name="T17" fmla="*/ 219 h 285"/>
                <a:gd name="T18" fmla="*/ 252 w 286"/>
                <a:gd name="T19" fmla="*/ 273 h 285"/>
                <a:gd name="T20" fmla="*/ 285 w 286"/>
                <a:gd name="T21" fmla="*/ 273 h 285"/>
                <a:gd name="T22" fmla="*/ 241 w 286"/>
                <a:gd name="T23" fmla="*/ 230 h 285"/>
                <a:gd name="T24" fmla="*/ 165 w 286"/>
                <a:gd name="T25" fmla="*/ 186 h 285"/>
                <a:gd name="T26" fmla="*/ 121 w 286"/>
                <a:gd name="T27" fmla="*/ 164 h 285"/>
                <a:gd name="T28" fmla="*/ 99 w 286"/>
                <a:gd name="T29" fmla="*/ 131 h 285"/>
                <a:gd name="T30" fmla="*/ 77 w 286"/>
                <a:gd name="T31" fmla="*/ 77 h 285"/>
                <a:gd name="T32" fmla="*/ 44 w 286"/>
                <a:gd name="T33" fmla="*/ 44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285">
                  <a:moveTo>
                    <a:pt x="44" y="44"/>
                  </a:moveTo>
                  <a:lnTo>
                    <a:pt x="44" y="44"/>
                  </a:lnTo>
                  <a:cubicBezTo>
                    <a:pt x="33" y="33"/>
                    <a:pt x="11" y="11"/>
                    <a:pt x="11" y="11"/>
                  </a:cubicBezTo>
                  <a:cubicBezTo>
                    <a:pt x="11" y="0"/>
                    <a:pt x="0" y="22"/>
                    <a:pt x="0" y="44"/>
                  </a:cubicBezTo>
                  <a:cubicBezTo>
                    <a:pt x="11" y="55"/>
                    <a:pt x="23" y="77"/>
                    <a:pt x="33" y="88"/>
                  </a:cubicBezTo>
                  <a:cubicBezTo>
                    <a:pt x="44" y="98"/>
                    <a:pt x="66" y="121"/>
                    <a:pt x="66" y="131"/>
                  </a:cubicBezTo>
                  <a:cubicBezTo>
                    <a:pt x="77" y="153"/>
                    <a:pt x="99" y="186"/>
                    <a:pt x="99" y="186"/>
                  </a:cubicBezTo>
                  <a:cubicBezTo>
                    <a:pt x="121" y="208"/>
                    <a:pt x="121" y="208"/>
                    <a:pt x="121" y="208"/>
                  </a:cubicBezTo>
                  <a:cubicBezTo>
                    <a:pt x="121" y="208"/>
                    <a:pt x="154" y="208"/>
                    <a:pt x="175" y="219"/>
                  </a:cubicBezTo>
                  <a:cubicBezTo>
                    <a:pt x="198" y="241"/>
                    <a:pt x="230" y="263"/>
                    <a:pt x="252" y="273"/>
                  </a:cubicBezTo>
                  <a:cubicBezTo>
                    <a:pt x="274" y="284"/>
                    <a:pt x="274" y="273"/>
                    <a:pt x="285" y="273"/>
                  </a:cubicBezTo>
                  <a:cubicBezTo>
                    <a:pt x="285" y="263"/>
                    <a:pt x="252" y="230"/>
                    <a:pt x="241" y="230"/>
                  </a:cubicBezTo>
                  <a:cubicBezTo>
                    <a:pt x="241" y="230"/>
                    <a:pt x="186" y="197"/>
                    <a:pt x="165" y="186"/>
                  </a:cubicBezTo>
                  <a:cubicBezTo>
                    <a:pt x="154" y="175"/>
                    <a:pt x="132" y="164"/>
                    <a:pt x="121" y="164"/>
                  </a:cubicBezTo>
                  <a:cubicBezTo>
                    <a:pt x="110" y="153"/>
                    <a:pt x="99" y="142"/>
                    <a:pt x="99" y="131"/>
                  </a:cubicBezTo>
                  <a:cubicBezTo>
                    <a:pt x="88" y="121"/>
                    <a:pt x="88" y="77"/>
                    <a:pt x="77" y="77"/>
                  </a:cubicBezTo>
                  <a:cubicBezTo>
                    <a:pt x="66" y="66"/>
                    <a:pt x="66" y="66"/>
                    <a:pt x="44" y="44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7" name="Freeform 76"/>
            <p:cNvSpPr>
              <a:spLocks noChangeArrowheads="1"/>
            </p:cNvSpPr>
            <p:nvPr/>
          </p:nvSpPr>
          <p:spPr bwMode="auto">
            <a:xfrm>
              <a:off x="21639330" y="1486179"/>
              <a:ext cx="157158" cy="119067"/>
            </a:xfrm>
            <a:custGeom>
              <a:avLst/>
              <a:gdLst>
                <a:gd name="T0" fmla="*/ 22 w 187"/>
                <a:gd name="T1" fmla="*/ 11 h 143"/>
                <a:gd name="T2" fmla="*/ 22 w 187"/>
                <a:gd name="T3" fmla="*/ 11 h 143"/>
                <a:gd name="T4" fmla="*/ 0 w 187"/>
                <a:gd name="T5" fmla="*/ 33 h 143"/>
                <a:gd name="T6" fmla="*/ 11 w 187"/>
                <a:gd name="T7" fmla="*/ 77 h 143"/>
                <a:gd name="T8" fmla="*/ 44 w 187"/>
                <a:gd name="T9" fmla="*/ 110 h 143"/>
                <a:gd name="T10" fmla="*/ 65 w 187"/>
                <a:gd name="T11" fmla="*/ 131 h 143"/>
                <a:gd name="T12" fmla="*/ 109 w 187"/>
                <a:gd name="T13" fmla="*/ 131 h 143"/>
                <a:gd name="T14" fmla="*/ 142 w 187"/>
                <a:gd name="T15" fmla="*/ 142 h 143"/>
                <a:gd name="T16" fmla="*/ 175 w 187"/>
                <a:gd name="T17" fmla="*/ 121 h 143"/>
                <a:gd name="T18" fmla="*/ 153 w 187"/>
                <a:gd name="T19" fmla="*/ 77 h 143"/>
                <a:gd name="T20" fmla="*/ 109 w 187"/>
                <a:gd name="T21" fmla="*/ 66 h 143"/>
                <a:gd name="T22" fmla="*/ 65 w 187"/>
                <a:gd name="T23" fmla="*/ 44 h 143"/>
                <a:gd name="T24" fmla="*/ 22 w 187"/>
                <a:gd name="T25" fmla="*/ 1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7" h="143">
                  <a:moveTo>
                    <a:pt x="22" y="11"/>
                  </a:moveTo>
                  <a:lnTo>
                    <a:pt x="22" y="11"/>
                  </a:lnTo>
                  <a:cubicBezTo>
                    <a:pt x="11" y="22"/>
                    <a:pt x="0" y="11"/>
                    <a:pt x="0" y="33"/>
                  </a:cubicBezTo>
                  <a:cubicBezTo>
                    <a:pt x="0" y="66"/>
                    <a:pt x="0" y="77"/>
                    <a:pt x="11" y="77"/>
                  </a:cubicBezTo>
                  <a:cubicBezTo>
                    <a:pt x="22" y="77"/>
                    <a:pt x="44" y="88"/>
                    <a:pt x="44" y="110"/>
                  </a:cubicBezTo>
                  <a:cubicBezTo>
                    <a:pt x="33" y="121"/>
                    <a:pt x="44" y="131"/>
                    <a:pt x="65" y="131"/>
                  </a:cubicBezTo>
                  <a:cubicBezTo>
                    <a:pt x="87" y="142"/>
                    <a:pt x="98" y="142"/>
                    <a:pt x="109" y="131"/>
                  </a:cubicBezTo>
                  <a:cubicBezTo>
                    <a:pt x="120" y="131"/>
                    <a:pt x="142" y="142"/>
                    <a:pt x="142" y="142"/>
                  </a:cubicBezTo>
                  <a:cubicBezTo>
                    <a:pt x="142" y="142"/>
                    <a:pt x="186" y="131"/>
                    <a:pt x="175" y="121"/>
                  </a:cubicBezTo>
                  <a:cubicBezTo>
                    <a:pt x="175" y="99"/>
                    <a:pt x="164" y="88"/>
                    <a:pt x="153" y="77"/>
                  </a:cubicBezTo>
                  <a:cubicBezTo>
                    <a:pt x="142" y="77"/>
                    <a:pt x="131" y="77"/>
                    <a:pt x="109" y="66"/>
                  </a:cubicBezTo>
                  <a:cubicBezTo>
                    <a:pt x="87" y="55"/>
                    <a:pt x="65" y="55"/>
                    <a:pt x="65" y="44"/>
                  </a:cubicBezTo>
                  <a:cubicBezTo>
                    <a:pt x="65" y="33"/>
                    <a:pt x="33" y="0"/>
                    <a:pt x="22" y="11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8" name="Freeform 77"/>
            <p:cNvSpPr>
              <a:spLocks noChangeArrowheads="1"/>
            </p:cNvSpPr>
            <p:nvPr/>
          </p:nvSpPr>
          <p:spPr bwMode="auto">
            <a:xfrm>
              <a:off x="20942925" y="790833"/>
              <a:ext cx="1197241" cy="654071"/>
            </a:xfrm>
            <a:custGeom>
              <a:avLst/>
              <a:gdLst>
                <a:gd name="T0" fmla="*/ 0 w 1106"/>
                <a:gd name="T1" fmla="*/ 54 h 755"/>
                <a:gd name="T2" fmla="*/ 44 w 1106"/>
                <a:gd name="T3" fmla="*/ 142 h 755"/>
                <a:gd name="T4" fmla="*/ 109 w 1106"/>
                <a:gd name="T5" fmla="*/ 109 h 755"/>
                <a:gd name="T6" fmla="*/ 142 w 1106"/>
                <a:gd name="T7" fmla="*/ 175 h 755"/>
                <a:gd name="T8" fmla="*/ 241 w 1106"/>
                <a:gd name="T9" fmla="*/ 284 h 755"/>
                <a:gd name="T10" fmla="*/ 241 w 1106"/>
                <a:gd name="T11" fmla="*/ 372 h 755"/>
                <a:gd name="T12" fmla="*/ 273 w 1106"/>
                <a:gd name="T13" fmla="*/ 448 h 755"/>
                <a:gd name="T14" fmla="*/ 241 w 1106"/>
                <a:gd name="T15" fmla="*/ 437 h 755"/>
                <a:gd name="T16" fmla="*/ 251 w 1106"/>
                <a:gd name="T17" fmla="*/ 394 h 755"/>
                <a:gd name="T18" fmla="*/ 197 w 1106"/>
                <a:gd name="T19" fmla="*/ 437 h 755"/>
                <a:gd name="T20" fmla="*/ 186 w 1106"/>
                <a:gd name="T21" fmla="*/ 481 h 755"/>
                <a:gd name="T22" fmla="*/ 197 w 1106"/>
                <a:gd name="T23" fmla="*/ 569 h 755"/>
                <a:gd name="T24" fmla="*/ 186 w 1106"/>
                <a:gd name="T25" fmla="*/ 634 h 755"/>
                <a:gd name="T26" fmla="*/ 241 w 1106"/>
                <a:gd name="T27" fmla="*/ 711 h 755"/>
                <a:gd name="T28" fmla="*/ 284 w 1106"/>
                <a:gd name="T29" fmla="*/ 744 h 755"/>
                <a:gd name="T30" fmla="*/ 339 w 1106"/>
                <a:gd name="T31" fmla="*/ 700 h 755"/>
                <a:gd name="T32" fmla="*/ 383 w 1106"/>
                <a:gd name="T33" fmla="*/ 656 h 755"/>
                <a:gd name="T34" fmla="*/ 492 w 1106"/>
                <a:gd name="T35" fmla="*/ 689 h 755"/>
                <a:gd name="T36" fmla="*/ 612 w 1106"/>
                <a:gd name="T37" fmla="*/ 689 h 755"/>
                <a:gd name="T38" fmla="*/ 711 w 1106"/>
                <a:gd name="T39" fmla="*/ 700 h 755"/>
                <a:gd name="T40" fmla="*/ 711 w 1106"/>
                <a:gd name="T41" fmla="*/ 602 h 755"/>
                <a:gd name="T42" fmla="*/ 744 w 1106"/>
                <a:gd name="T43" fmla="*/ 689 h 755"/>
                <a:gd name="T44" fmla="*/ 776 w 1106"/>
                <a:gd name="T45" fmla="*/ 634 h 755"/>
                <a:gd name="T46" fmla="*/ 853 w 1106"/>
                <a:gd name="T47" fmla="*/ 634 h 755"/>
                <a:gd name="T48" fmla="*/ 919 w 1106"/>
                <a:gd name="T49" fmla="*/ 558 h 755"/>
                <a:gd name="T50" fmla="*/ 941 w 1106"/>
                <a:gd name="T51" fmla="*/ 492 h 755"/>
                <a:gd name="T52" fmla="*/ 1094 w 1106"/>
                <a:gd name="T53" fmla="*/ 427 h 755"/>
                <a:gd name="T54" fmla="*/ 951 w 1106"/>
                <a:gd name="T55" fmla="*/ 394 h 755"/>
                <a:gd name="T56" fmla="*/ 962 w 1106"/>
                <a:gd name="T57" fmla="*/ 219 h 755"/>
                <a:gd name="T58" fmla="*/ 908 w 1106"/>
                <a:gd name="T59" fmla="*/ 197 h 755"/>
                <a:gd name="T60" fmla="*/ 798 w 1106"/>
                <a:gd name="T61" fmla="*/ 175 h 755"/>
                <a:gd name="T62" fmla="*/ 776 w 1106"/>
                <a:gd name="T63" fmla="*/ 153 h 755"/>
                <a:gd name="T64" fmla="*/ 875 w 1106"/>
                <a:gd name="T65" fmla="*/ 153 h 755"/>
                <a:gd name="T66" fmla="*/ 733 w 1106"/>
                <a:gd name="T67" fmla="*/ 65 h 755"/>
                <a:gd name="T68" fmla="*/ 569 w 1106"/>
                <a:gd name="T69" fmla="*/ 33 h 755"/>
                <a:gd name="T70" fmla="*/ 503 w 1106"/>
                <a:gd name="T71" fmla="*/ 22 h 755"/>
                <a:gd name="T72" fmla="*/ 405 w 1106"/>
                <a:gd name="T73" fmla="*/ 54 h 755"/>
                <a:gd name="T74" fmla="*/ 262 w 1106"/>
                <a:gd name="T75" fmla="*/ 11 h 755"/>
                <a:gd name="T76" fmla="*/ 175 w 1106"/>
                <a:gd name="T77" fmla="*/ 33 h 755"/>
                <a:gd name="T78" fmla="*/ 98 w 1106"/>
                <a:gd name="T79" fmla="*/ 54 h 755"/>
                <a:gd name="T80" fmla="*/ 0 w 1106"/>
                <a:gd name="T81" fmla="*/ 54 h 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06" h="755">
                  <a:moveTo>
                    <a:pt x="0" y="54"/>
                  </a:moveTo>
                  <a:lnTo>
                    <a:pt x="0" y="54"/>
                  </a:lnTo>
                  <a:cubicBezTo>
                    <a:pt x="11" y="77"/>
                    <a:pt x="22" y="77"/>
                    <a:pt x="33" y="87"/>
                  </a:cubicBezTo>
                  <a:cubicBezTo>
                    <a:pt x="44" y="98"/>
                    <a:pt x="44" y="131"/>
                    <a:pt x="44" y="142"/>
                  </a:cubicBezTo>
                  <a:cubicBezTo>
                    <a:pt x="55" y="153"/>
                    <a:pt x="66" y="153"/>
                    <a:pt x="76" y="142"/>
                  </a:cubicBezTo>
                  <a:cubicBezTo>
                    <a:pt x="87" y="142"/>
                    <a:pt x="109" y="109"/>
                    <a:pt x="109" y="109"/>
                  </a:cubicBezTo>
                  <a:cubicBezTo>
                    <a:pt x="109" y="109"/>
                    <a:pt x="87" y="142"/>
                    <a:pt x="98" y="153"/>
                  </a:cubicBezTo>
                  <a:cubicBezTo>
                    <a:pt x="109" y="164"/>
                    <a:pt x="142" y="175"/>
                    <a:pt x="142" y="175"/>
                  </a:cubicBezTo>
                  <a:cubicBezTo>
                    <a:pt x="153" y="186"/>
                    <a:pt x="197" y="219"/>
                    <a:pt x="197" y="229"/>
                  </a:cubicBezTo>
                  <a:cubicBezTo>
                    <a:pt x="208" y="240"/>
                    <a:pt x="241" y="262"/>
                    <a:pt x="241" y="284"/>
                  </a:cubicBezTo>
                  <a:cubicBezTo>
                    <a:pt x="241" y="306"/>
                    <a:pt x="208" y="372"/>
                    <a:pt x="208" y="383"/>
                  </a:cubicBezTo>
                  <a:cubicBezTo>
                    <a:pt x="208" y="394"/>
                    <a:pt x="241" y="372"/>
                    <a:pt x="241" y="372"/>
                  </a:cubicBezTo>
                  <a:cubicBezTo>
                    <a:pt x="251" y="361"/>
                    <a:pt x="273" y="383"/>
                    <a:pt x="273" y="394"/>
                  </a:cubicBezTo>
                  <a:cubicBezTo>
                    <a:pt x="273" y="404"/>
                    <a:pt x="273" y="437"/>
                    <a:pt x="273" y="448"/>
                  </a:cubicBezTo>
                  <a:cubicBezTo>
                    <a:pt x="262" y="459"/>
                    <a:pt x="251" y="470"/>
                    <a:pt x="251" y="459"/>
                  </a:cubicBezTo>
                  <a:cubicBezTo>
                    <a:pt x="251" y="448"/>
                    <a:pt x="241" y="448"/>
                    <a:pt x="241" y="437"/>
                  </a:cubicBezTo>
                  <a:cubicBezTo>
                    <a:pt x="251" y="427"/>
                    <a:pt x="273" y="404"/>
                    <a:pt x="262" y="404"/>
                  </a:cubicBezTo>
                  <a:cubicBezTo>
                    <a:pt x="251" y="394"/>
                    <a:pt x="251" y="394"/>
                    <a:pt x="251" y="394"/>
                  </a:cubicBezTo>
                  <a:cubicBezTo>
                    <a:pt x="251" y="394"/>
                    <a:pt x="241" y="383"/>
                    <a:pt x="219" y="394"/>
                  </a:cubicBezTo>
                  <a:cubicBezTo>
                    <a:pt x="197" y="415"/>
                    <a:pt x="197" y="437"/>
                    <a:pt x="197" y="437"/>
                  </a:cubicBezTo>
                  <a:cubicBezTo>
                    <a:pt x="208" y="448"/>
                    <a:pt x="219" y="459"/>
                    <a:pt x="219" y="459"/>
                  </a:cubicBezTo>
                  <a:cubicBezTo>
                    <a:pt x="219" y="470"/>
                    <a:pt x="186" y="470"/>
                    <a:pt x="186" y="481"/>
                  </a:cubicBezTo>
                  <a:cubicBezTo>
                    <a:pt x="186" y="492"/>
                    <a:pt x="175" y="536"/>
                    <a:pt x="175" y="547"/>
                  </a:cubicBezTo>
                  <a:lnTo>
                    <a:pt x="197" y="569"/>
                  </a:lnTo>
                  <a:cubicBezTo>
                    <a:pt x="197" y="579"/>
                    <a:pt x="186" y="569"/>
                    <a:pt x="186" y="579"/>
                  </a:cubicBezTo>
                  <a:cubicBezTo>
                    <a:pt x="186" y="590"/>
                    <a:pt x="175" y="623"/>
                    <a:pt x="186" y="634"/>
                  </a:cubicBezTo>
                  <a:cubicBezTo>
                    <a:pt x="186" y="645"/>
                    <a:pt x="208" y="689"/>
                    <a:pt x="208" y="700"/>
                  </a:cubicBezTo>
                  <a:cubicBezTo>
                    <a:pt x="208" y="711"/>
                    <a:pt x="241" y="700"/>
                    <a:pt x="241" y="711"/>
                  </a:cubicBezTo>
                  <a:cubicBezTo>
                    <a:pt x="251" y="711"/>
                    <a:pt x="230" y="733"/>
                    <a:pt x="241" y="744"/>
                  </a:cubicBezTo>
                  <a:cubicBezTo>
                    <a:pt x="251" y="754"/>
                    <a:pt x="262" y="754"/>
                    <a:pt x="284" y="744"/>
                  </a:cubicBezTo>
                  <a:cubicBezTo>
                    <a:pt x="295" y="744"/>
                    <a:pt x="306" y="722"/>
                    <a:pt x="317" y="711"/>
                  </a:cubicBezTo>
                  <a:cubicBezTo>
                    <a:pt x="317" y="700"/>
                    <a:pt x="328" y="689"/>
                    <a:pt x="339" y="700"/>
                  </a:cubicBezTo>
                  <a:cubicBezTo>
                    <a:pt x="339" y="711"/>
                    <a:pt x="350" y="700"/>
                    <a:pt x="361" y="689"/>
                  </a:cubicBezTo>
                  <a:cubicBezTo>
                    <a:pt x="372" y="678"/>
                    <a:pt x="361" y="656"/>
                    <a:pt x="383" y="656"/>
                  </a:cubicBezTo>
                  <a:cubicBezTo>
                    <a:pt x="416" y="667"/>
                    <a:pt x="426" y="656"/>
                    <a:pt x="437" y="656"/>
                  </a:cubicBezTo>
                  <a:cubicBezTo>
                    <a:pt x="459" y="667"/>
                    <a:pt x="481" y="689"/>
                    <a:pt x="492" y="689"/>
                  </a:cubicBezTo>
                  <a:cubicBezTo>
                    <a:pt x="503" y="678"/>
                    <a:pt x="536" y="645"/>
                    <a:pt x="547" y="656"/>
                  </a:cubicBezTo>
                  <a:cubicBezTo>
                    <a:pt x="558" y="656"/>
                    <a:pt x="591" y="678"/>
                    <a:pt x="612" y="689"/>
                  </a:cubicBezTo>
                  <a:cubicBezTo>
                    <a:pt x="645" y="689"/>
                    <a:pt x="678" y="689"/>
                    <a:pt x="689" y="689"/>
                  </a:cubicBezTo>
                  <a:cubicBezTo>
                    <a:pt x="700" y="700"/>
                    <a:pt x="711" y="711"/>
                    <a:pt x="711" y="700"/>
                  </a:cubicBezTo>
                  <a:cubicBezTo>
                    <a:pt x="711" y="689"/>
                    <a:pt x="711" y="656"/>
                    <a:pt x="700" y="656"/>
                  </a:cubicBezTo>
                  <a:cubicBezTo>
                    <a:pt x="678" y="645"/>
                    <a:pt x="700" y="602"/>
                    <a:pt x="711" y="602"/>
                  </a:cubicBezTo>
                  <a:cubicBezTo>
                    <a:pt x="711" y="602"/>
                    <a:pt x="733" y="645"/>
                    <a:pt x="733" y="656"/>
                  </a:cubicBezTo>
                  <a:cubicBezTo>
                    <a:pt x="722" y="667"/>
                    <a:pt x="722" y="689"/>
                    <a:pt x="744" y="689"/>
                  </a:cubicBezTo>
                  <a:cubicBezTo>
                    <a:pt x="766" y="700"/>
                    <a:pt x="766" y="678"/>
                    <a:pt x="766" y="667"/>
                  </a:cubicBezTo>
                  <a:cubicBezTo>
                    <a:pt x="766" y="656"/>
                    <a:pt x="776" y="645"/>
                    <a:pt x="776" y="634"/>
                  </a:cubicBezTo>
                  <a:cubicBezTo>
                    <a:pt x="776" y="623"/>
                    <a:pt x="787" y="590"/>
                    <a:pt x="809" y="590"/>
                  </a:cubicBezTo>
                  <a:cubicBezTo>
                    <a:pt x="831" y="602"/>
                    <a:pt x="842" y="656"/>
                    <a:pt x="853" y="634"/>
                  </a:cubicBezTo>
                  <a:cubicBezTo>
                    <a:pt x="864" y="612"/>
                    <a:pt x="886" y="579"/>
                    <a:pt x="897" y="579"/>
                  </a:cubicBezTo>
                  <a:cubicBezTo>
                    <a:pt x="908" y="569"/>
                    <a:pt x="919" y="569"/>
                    <a:pt x="919" y="558"/>
                  </a:cubicBezTo>
                  <a:cubicBezTo>
                    <a:pt x="919" y="547"/>
                    <a:pt x="897" y="558"/>
                    <a:pt x="908" y="525"/>
                  </a:cubicBezTo>
                  <a:cubicBezTo>
                    <a:pt x="908" y="503"/>
                    <a:pt x="930" y="492"/>
                    <a:pt x="941" y="492"/>
                  </a:cubicBezTo>
                  <a:cubicBezTo>
                    <a:pt x="951" y="492"/>
                    <a:pt x="1028" y="459"/>
                    <a:pt x="1050" y="459"/>
                  </a:cubicBezTo>
                  <a:cubicBezTo>
                    <a:pt x="1072" y="459"/>
                    <a:pt x="1105" y="437"/>
                    <a:pt x="1094" y="427"/>
                  </a:cubicBezTo>
                  <a:cubicBezTo>
                    <a:pt x="1083" y="404"/>
                    <a:pt x="1061" y="383"/>
                    <a:pt x="1028" y="394"/>
                  </a:cubicBezTo>
                  <a:cubicBezTo>
                    <a:pt x="995" y="404"/>
                    <a:pt x="973" y="415"/>
                    <a:pt x="951" y="394"/>
                  </a:cubicBezTo>
                  <a:cubicBezTo>
                    <a:pt x="941" y="383"/>
                    <a:pt x="951" y="339"/>
                    <a:pt x="951" y="317"/>
                  </a:cubicBezTo>
                  <a:cubicBezTo>
                    <a:pt x="951" y="273"/>
                    <a:pt x="984" y="229"/>
                    <a:pt x="962" y="219"/>
                  </a:cubicBezTo>
                  <a:cubicBezTo>
                    <a:pt x="941" y="219"/>
                    <a:pt x="941" y="219"/>
                    <a:pt x="941" y="219"/>
                  </a:cubicBezTo>
                  <a:cubicBezTo>
                    <a:pt x="941" y="219"/>
                    <a:pt x="919" y="197"/>
                    <a:pt x="908" y="197"/>
                  </a:cubicBezTo>
                  <a:cubicBezTo>
                    <a:pt x="886" y="186"/>
                    <a:pt x="864" y="197"/>
                    <a:pt x="853" y="186"/>
                  </a:cubicBezTo>
                  <a:cubicBezTo>
                    <a:pt x="831" y="175"/>
                    <a:pt x="809" y="175"/>
                    <a:pt x="798" y="175"/>
                  </a:cubicBezTo>
                  <a:cubicBezTo>
                    <a:pt x="744" y="164"/>
                    <a:pt x="722" y="120"/>
                    <a:pt x="711" y="120"/>
                  </a:cubicBezTo>
                  <a:cubicBezTo>
                    <a:pt x="711" y="109"/>
                    <a:pt x="744" y="142"/>
                    <a:pt x="776" y="153"/>
                  </a:cubicBezTo>
                  <a:cubicBezTo>
                    <a:pt x="798" y="164"/>
                    <a:pt x="842" y="164"/>
                    <a:pt x="864" y="175"/>
                  </a:cubicBezTo>
                  <a:cubicBezTo>
                    <a:pt x="886" y="175"/>
                    <a:pt x="875" y="164"/>
                    <a:pt x="875" y="153"/>
                  </a:cubicBezTo>
                  <a:cubicBezTo>
                    <a:pt x="853" y="142"/>
                    <a:pt x="820" y="109"/>
                    <a:pt x="787" y="87"/>
                  </a:cubicBezTo>
                  <a:cubicBezTo>
                    <a:pt x="766" y="77"/>
                    <a:pt x="755" y="77"/>
                    <a:pt x="733" y="65"/>
                  </a:cubicBezTo>
                  <a:cubicBezTo>
                    <a:pt x="700" y="54"/>
                    <a:pt x="667" y="33"/>
                    <a:pt x="634" y="44"/>
                  </a:cubicBezTo>
                  <a:cubicBezTo>
                    <a:pt x="601" y="44"/>
                    <a:pt x="580" y="33"/>
                    <a:pt x="569" y="33"/>
                  </a:cubicBezTo>
                  <a:cubicBezTo>
                    <a:pt x="558" y="44"/>
                    <a:pt x="525" y="87"/>
                    <a:pt x="514" y="65"/>
                  </a:cubicBezTo>
                  <a:cubicBezTo>
                    <a:pt x="514" y="54"/>
                    <a:pt x="525" y="22"/>
                    <a:pt x="503" y="22"/>
                  </a:cubicBezTo>
                  <a:cubicBezTo>
                    <a:pt x="481" y="33"/>
                    <a:pt x="481" y="65"/>
                    <a:pt x="459" y="77"/>
                  </a:cubicBezTo>
                  <a:cubicBezTo>
                    <a:pt x="437" y="87"/>
                    <a:pt x="405" y="65"/>
                    <a:pt x="405" y="54"/>
                  </a:cubicBezTo>
                  <a:cubicBezTo>
                    <a:pt x="394" y="44"/>
                    <a:pt x="394" y="33"/>
                    <a:pt x="350" y="22"/>
                  </a:cubicBezTo>
                  <a:cubicBezTo>
                    <a:pt x="306" y="0"/>
                    <a:pt x="262" y="0"/>
                    <a:pt x="262" y="11"/>
                  </a:cubicBezTo>
                  <a:cubicBezTo>
                    <a:pt x="262" y="33"/>
                    <a:pt x="230" y="33"/>
                    <a:pt x="230" y="22"/>
                  </a:cubicBezTo>
                  <a:cubicBezTo>
                    <a:pt x="230" y="11"/>
                    <a:pt x="186" y="11"/>
                    <a:pt x="175" y="33"/>
                  </a:cubicBezTo>
                  <a:cubicBezTo>
                    <a:pt x="175" y="44"/>
                    <a:pt x="153" y="65"/>
                    <a:pt x="142" y="54"/>
                  </a:cubicBezTo>
                  <a:cubicBezTo>
                    <a:pt x="120" y="33"/>
                    <a:pt x="109" y="44"/>
                    <a:pt x="98" y="54"/>
                  </a:cubicBezTo>
                  <a:cubicBezTo>
                    <a:pt x="87" y="77"/>
                    <a:pt x="44" y="65"/>
                    <a:pt x="44" y="65"/>
                  </a:cubicBezTo>
                  <a:cubicBezTo>
                    <a:pt x="44" y="65"/>
                    <a:pt x="0" y="33"/>
                    <a:pt x="0" y="54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79" name="Freeform 78"/>
            <p:cNvSpPr>
              <a:spLocks noChangeArrowheads="1"/>
            </p:cNvSpPr>
            <p:nvPr/>
          </p:nvSpPr>
          <p:spPr bwMode="auto">
            <a:xfrm>
              <a:off x="20191563" y="1924343"/>
              <a:ext cx="130172" cy="131767"/>
            </a:xfrm>
            <a:custGeom>
              <a:avLst/>
              <a:gdLst>
                <a:gd name="T0" fmla="*/ 11 w 154"/>
                <a:gd name="T1" fmla="*/ 0 h 153"/>
                <a:gd name="T2" fmla="*/ 11 w 154"/>
                <a:gd name="T3" fmla="*/ 0 h 153"/>
                <a:gd name="T4" fmla="*/ 33 w 154"/>
                <a:gd name="T5" fmla="*/ 32 h 153"/>
                <a:gd name="T6" fmla="*/ 88 w 154"/>
                <a:gd name="T7" fmla="*/ 65 h 153"/>
                <a:gd name="T8" fmla="*/ 110 w 154"/>
                <a:gd name="T9" fmla="*/ 131 h 153"/>
                <a:gd name="T10" fmla="*/ 142 w 154"/>
                <a:gd name="T11" fmla="*/ 152 h 153"/>
                <a:gd name="T12" fmla="*/ 132 w 154"/>
                <a:gd name="T13" fmla="*/ 109 h 153"/>
                <a:gd name="T14" fmla="*/ 99 w 154"/>
                <a:gd name="T15" fmla="*/ 54 h 153"/>
                <a:gd name="T16" fmla="*/ 66 w 154"/>
                <a:gd name="T17" fmla="*/ 10 h 153"/>
                <a:gd name="T18" fmla="*/ 11 w 154"/>
                <a:gd name="T1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4" h="153">
                  <a:moveTo>
                    <a:pt x="11" y="0"/>
                  </a:moveTo>
                  <a:lnTo>
                    <a:pt x="11" y="0"/>
                  </a:lnTo>
                  <a:cubicBezTo>
                    <a:pt x="0" y="21"/>
                    <a:pt x="22" y="21"/>
                    <a:pt x="33" y="32"/>
                  </a:cubicBezTo>
                  <a:cubicBezTo>
                    <a:pt x="55" y="43"/>
                    <a:pt x="88" y="54"/>
                    <a:pt x="88" y="65"/>
                  </a:cubicBezTo>
                  <a:cubicBezTo>
                    <a:pt x="88" y="87"/>
                    <a:pt x="110" y="120"/>
                    <a:pt x="110" y="131"/>
                  </a:cubicBezTo>
                  <a:cubicBezTo>
                    <a:pt x="121" y="142"/>
                    <a:pt x="142" y="152"/>
                    <a:pt x="142" y="152"/>
                  </a:cubicBezTo>
                  <a:cubicBezTo>
                    <a:pt x="153" y="142"/>
                    <a:pt x="142" y="109"/>
                    <a:pt x="132" y="109"/>
                  </a:cubicBezTo>
                  <a:cubicBezTo>
                    <a:pt x="121" y="98"/>
                    <a:pt x="110" y="76"/>
                    <a:pt x="99" y="54"/>
                  </a:cubicBezTo>
                  <a:cubicBezTo>
                    <a:pt x="99" y="32"/>
                    <a:pt x="77" y="21"/>
                    <a:pt x="66" y="10"/>
                  </a:cubicBezTo>
                  <a:cubicBezTo>
                    <a:pt x="55" y="10"/>
                    <a:pt x="11" y="0"/>
                    <a:pt x="11" y="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0" name="Freeform 79"/>
            <p:cNvSpPr>
              <a:spLocks noChangeArrowheads="1"/>
            </p:cNvSpPr>
            <p:nvPr/>
          </p:nvSpPr>
          <p:spPr bwMode="auto">
            <a:xfrm>
              <a:off x="20305861" y="1924343"/>
              <a:ext cx="34924" cy="23814"/>
            </a:xfrm>
            <a:custGeom>
              <a:avLst/>
              <a:gdLst>
                <a:gd name="T0" fmla="*/ 21 w 44"/>
                <a:gd name="T1" fmla="*/ 0 h 33"/>
                <a:gd name="T2" fmla="*/ 21 w 44"/>
                <a:gd name="T3" fmla="*/ 0 h 33"/>
                <a:gd name="T4" fmla="*/ 21 w 44"/>
                <a:gd name="T5" fmla="*/ 32 h 33"/>
                <a:gd name="T6" fmla="*/ 21 w 44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3">
                  <a:moveTo>
                    <a:pt x="21" y="0"/>
                  </a:moveTo>
                  <a:lnTo>
                    <a:pt x="21" y="0"/>
                  </a:lnTo>
                  <a:cubicBezTo>
                    <a:pt x="10" y="0"/>
                    <a:pt x="0" y="21"/>
                    <a:pt x="21" y="32"/>
                  </a:cubicBezTo>
                  <a:cubicBezTo>
                    <a:pt x="43" y="32"/>
                    <a:pt x="43" y="10"/>
                    <a:pt x="21" y="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1" name="Freeform 80"/>
            <p:cNvSpPr>
              <a:spLocks noChangeArrowheads="1"/>
            </p:cNvSpPr>
            <p:nvPr/>
          </p:nvSpPr>
          <p:spPr bwMode="auto">
            <a:xfrm>
              <a:off x="20229663" y="2075160"/>
              <a:ext cx="34924" cy="33338"/>
            </a:xfrm>
            <a:custGeom>
              <a:avLst/>
              <a:gdLst>
                <a:gd name="T0" fmla="*/ 33 w 45"/>
                <a:gd name="T1" fmla="*/ 11 h 45"/>
                <a:gd name="T2" fmla="*/ 33 w 45"/>
                <a:gd name="T3" fmla="*/ 11 h 45"/>
                <a:gd name="T4" fmla="*/ 11 w 45"/>
                <a:gd name="T5" fmla="*/ 44 h 45"/>
                <a:gd name="T6" fmla="*/ 33 w 45"/>
                <a:gd name="T7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5">
                  <a:moveTo>
                    <a:pt x="33" y="11"/>
                  </a:moveTo>
                  <a:lnTo>
                    <a:pt x="33" y="11"/>
                  </a:lnTo>
                  <a:cubicBezTo>
                    <a:pt x="11" y="0"/>
                    <a:pt x="0" y="44"/>
                    <a:pt x="11" y="44"/>
                  </a:cubicBezTo>
                  <a:cubicBezTo>
                    <a:pt x="33" y="44"/>
                    <a:pt x="44" y="11"/>
                    <a:pt x="33" y="11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2" name="Freeform 81"/>
            <p:cNvSpPr>
              <a:spLocks noChangeArrowheads="1"/>
            </p:cNvSpPr>
            <p:nvPr/>
          </p:nvSpPr>
          <p:spPr bwMode="auto">
            <a:xfrm>
              <a:off x="20421745" y="2151363"/>
              <a:ext cx="34924" cy="34926"/>
            </a:xfrm>
            <a:custGeom>
              <a:avLst/>
              <a:gdLst>
                <a:gd name="T0" fmla="*/ 33 w 45"/>
                <a:gd name="T1" fmla="*/ 11 h 44"/>
                <a:gd name="T2" fmla="*/ 33 w 45"/>
                <a:gd name="T3" fmla="*/ 11 h 44"/>
                <a:gd name="T4" fmla="*/ 11 w 45"/>
                <a:gd name="T5" fmla="*/ 43 h 44"/>
                <a:gd name="T6" fmla="*/ 33 w 45"/>
                <a:gd name="T7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4">
                  <a:moveTo>
                    <a:pt x="33" y="11"/>
                  </a:moveTo>
                  <a:lnTo>
                    <a:pt x="33" y="11"/>
                  </a:lnTo>
                  <a:cubicBezTo>
                    <a:pt x="11" y="0"/>
                    <a:pt x="0" y="43"/>
                    <a:pt x="11" y="43"/>
                  </a:cubicBezTo>
                  <a:cubicBezTo>
                    <a:pt x="33" y="43"/>
                    <a:pt x="44" y="11"/>
                    <a:pt x="33" y="11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3" name="Freeform 82"/>
            <p:cNvSpPr>
              <a:spLocks noChangeArrowheads="1"/>
            </p:cNvSpPr>
            <p:nvPr/>
          </p:nvSpPr>
          <p:spPr bwMode="auto">
            <a:xfrm>
              <a:off x="20313798" y="2086273"/>
              <a:ext cx="103186" cy="92078"/>
            </a:xfrm>
            <a:custGeom>
              <a:avLst/>
              <a:gdLst>
                <a:gd name="T0" fmla="*/ 0 w 122"/>
                <a:gd name="T1" fmla="*/ 11 h 111"/>
                <a:gd name="T2" fmla="*/ 0 w 122"/>
                <a:gd name="T3" fmla="*/ 11 h 111"/>
                <a:gd name="T4" fmla="*/ 23 w 122"/>
                <a:gd name="T5" fmla="*/ 33 h 111"/>
                <a:gd name="T6" fmla="*/ 44 w 122"/>
                <a:gd name="T7" fmla="*/ 66 h 111"/>
                <a:gd name="T8" fmla="*/ 88 w 122"/>
                <a:gd name="T9" fmla="*/ 77 h 111"/>
                <a:gd name="T10" fmla="*/ 99 w 122"/>
                <a:gd name="T11" fmla="*/ 77 h 111"/>
                <a:gd name="T12" fmla="*/ 88 w 122"/>
                <a:gd name="T13" fmla="*/ 22 h 111"/>
                <a:gd name="T14" fmla="*/ 55 w 122"/>
                <a:gd name="T15" fmla="*/ 0 h 111"/>
                <a:gd name="T16" fmla="*/ 0 w 122"/>
                <a:gd name="T17" fmla="*/ 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" h="111">
                  <a:moveTo>
                    <a:pt x="0" y="11"/>
                  </a:moveTo>
                  <a:lnTo>
                    <a:pt x="0" y="11"/>
                  </a:lnTo>
                  <a:cubicBezTo>
                    <a:pt x="0" y="11"/>
                    <a:pt x="11" y="33"/>
                    <a:pt x="23" y="33"/>
                  </a:cubicBezTo>
                  <a:cubicBezTo>
                    <a:pt x="33" y="44"/>
                    <a:pt x="44" y="55"/>
                    <a:pt x="44" y="66"/>
                  </a:cubicBezTo>
                  <a:cubicBezTo>
                    <a:pt x="55" y="77"/>
                    <a:pt x="77" y="66"/>
                    <a:pt x="88" y="77"/>
                  </a:cubicBezTo>
                  <a:cubicBezTo>
                    <a:pt x="88" y="77"/>
                    <a:pt x="88" y="110"/>
                    <a:pt x="99" y="77"/>
                  </a:cubicBezTo>
                  <a:cubicBezTo>
                    <a:pt x="121" y="55"/>
                    <a:pt x="99" y="33"/>
                    <a:pt x="88" y="22"/>
                  </a:cubicBezTo>
                  <a:cubicBezTo>
                    <a:pt x="77" y="11"/>
                    <a:pt x="66" y="0"/>
                    <a:pt x="55" y="0"/>
                  </a:cubicBezTo>
                  <a:cubicBezTo>
                    <a:pt x="44" y="0"/>
                    <a:pt x="0" y="11"/>
                    <a:pt x="0" y="11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4" name="Freeform 83"/>
            <p:cNvSpPr>
              <a:spLocks noChangeArrowheads="1"/>
            </p:cNvSpPr>
            <p:nvPr/>
          </p:nvSpPr>
          <p:spPr bwMode="auto">
            <a:xfrm>
              <a:off x="21363147" y="2306707"/>
              <a:ext cx="1375348" cy="1720905"/>
            </a:xfrm>
            <a:custGeom>
              <a:avLst/>
              <a:gdLst>
                <a:gd name="T0" fmla="*/ 580 w 1270"/>
                <a:gd name="T1" fmla="*/ 22 h 1980"/>
                <a:gd name="T2" fmla="*/ 711 w 1270"/>
                <a:gd name="T3" fmla="*/ 33 h 1980"/>
                <a:gd name="T4" fmla="*/ 864 w 1270"/>
                <a:gd name="T5" fmla="*/ 142 h 1980"/>
                <a:gd name="T6" fmla="*/ 809 w 1270"/>
                <a:gd name="T7" fmla="*/ 197 h 1980"/>
                <a:gd name="T8" fmla="*/ 864 w 1270"/>
                <a:gd name="T9" fmla="*/ 284 h 1980"/>
                <a:gd name="T10" fmla="*/ 941 w 1270"/>
                <a:gd name="T11" fmla="*/ 372 h 1980"/>
                <a:gd name="T12" fmla="*/ 1050 w 1270"/>
                <a:gd name="T13" fmla="*/ 383 h 1980"/>
                <a:gd name="T14" fmla="*/ 1050 w 1270"/>
                <a:gd name="T15" fmla="*/ 459 h 1980"/>
                <a:gd name="T16" fmla="*/ 1159 w 1270"/>
                <a:gd name="T17" fmla="*/ 448 h 1980"/>
                <a:gd name="T18" fmla="*/ 1159 w 1270"/>
                <a:gd name="T19" fmla="*/ 590 h 1980"/>
                <a:gd name="T20" fmla="*/ 1094 w 1270"/>
                <a:gd name="T21" fmla="*/ 820 h 1980"/>
                <a:gd name="T22" fmla="*/ 1116 w 1270"/>
                <a:gd name="T23" fmla="*/ 973 h 1980"/>
                <a:gd name="T24" fmla="*/ 1116 w 1270"/>
                <a:gd name="T25" fmla="*/ 1104 h 1980"/>
                <a:gd name="T26" fmla="*/ 1269 w 1270"/>
                <a:gd name="T27" fmla="*/ 1137 h 1980"/>
                <a:gd name="T28" fmla="*/ 1105 w 1270"/>
                <a:gd name="T29" fmla="*/ 1290 h 1980"/>
                <a:gd name="T30" fmla="*/ 919 w 1270"/>
                <a:gd name="T31" fmla="*/ 1367 h 1980"/>
                <a:gd name="T32" fmla="*/ 798 w 1270"/>
                <a:gd name="T33" fmla="*/ 1476 h 1980"/>
                <a:gd name="T34" fmla="*/ 777 w 1270"/>
                <a:gd name="T35" fmla="*/ 1597 h 1980"/>
                <a:gd name="T36" fmla="*/ 667 w 1270"/>
                <a:gd name="T37" fmla="*/ 1717 h 1980"/>
                <a:gd name="T38" fmla="*/ 536 w 1270"/>
                <a:gd name="T39" fmla="*/ 1783 h 1980"/>
                <a:gd name="T40" fmla="*/ 481 w 1270"/>
                <a:gd name="T41" fmla="*/ 1870 h 1980"/>
                <a:gd name="T42" fmla="*/ 427 w 1270"/>
                <a:gd name="T43" fmla="*/ 1892 h 1980"/>
                <a:gd name="T44" fmla="*/ 66 w 1270"/>
                <a:gd name="T45" fmla="*/ 1968 h 1980"/>
                <a:gd name="T46" fmla="*/ 88 w 1270"/>
                <a:gd name="T47" fmla="*/ 1870 h 1980"/>
                <a:gd name="T48" fmla="*/ 98 w 1270"/>
                <a:gd name="T49" fmla="*/ 1739 h 1980"/>
                <a:gd name="T50" fmla="*/ 142 w 1270"/>
                <a:gd name="T51" fmla="*/ 1597 h 1980"/>
                <a:gd name="T52" fmla="*/ 186 w 1270"/>
                <a:gd name="T53" fmla="*/ 1411 h 1980"/>
                <a:gd name="T54" fmla="*/ 284 w 1270"/>
                <a:gd name="T55" fmla="*/ 1290 h 1980"/>
                <a:gd name="T56" fmla="*/ 339 w 1270"/>
                <a:gd name="T57" fmla="*/ 1083 h 1980"/>
                <a:gd name="T58" fmla="*/ 394 w 1270"/>
                <a:gd name="T59" fmla="*/ 951 h 1980"/>
                <a:gd name="T60" fmla="*/ 383 w 1270"/>
                <a:gd name="T61" fmla="*/ 886 h 1980"/>
                <a:gd name="T62" fmla="*/ 328 w 1270"/>
                <a:gd name="T63" fmla="*/ 798 h 1980"/>
                <a:gd name="T64" fmla="*/ 208 w 1270"/>
                <a:gd name="T65" fmla="*/ 787 h 1980"/>
                <a:gd name="T66" fmla="*/ 98 w 1270"/>
                <a:gd name="T67" fmla="*/ 743 h 1980"/>
                <a:gd name="T68" fmla="*/ 55 w 1270"/>
                <a:gd name="T69" fmla="*/ 667 h 1980"/>
                <a:gd name="T70" fmla="*/ 22 w 1270"/>
                <a:gd name="T71" fmla="*/ 492 h 1980"/>
                <a:gd name="T72" fmla="*/ 44 w 1270"/>
                <a:gd name="T73" fmla="*/ 383 h 1980"/>
                <a:gd name="T74" fmla="*/ 142 w 1270"/>
                <a:gd name="T75" fmla="*/ 273 h 1980"/>
                <a:gd name="T76" fmla="*/ 263 w 1270"/>
                <a:gd name="T77" fmla="*/ 120 h 1980"/>
                <a:gd name="T78" fmla="*/ 405 w 1270"/>
                <a:gd name="T79" fmla="*/ 43 h 1980"/>
                <a:gd name="T80" fmla="*/ 525 w 1270"/>
                <a:gd name="T81" fmla="*/ 0 h 1980"/>
                <a:gd name="T82" fmla="*/ 798 w 1270"/>
                <a:gd name="T83" fmla="*/ 1247 h 1980"/>
                <a:gd name="T84" fmla="*/ 798 w 1270"/>
                <a:gd name="T85" fmla="*/ 1247 h 1980"/>
                <a:gd name="T86" fmla="*/ 733 w 1270"/>
                <a:gd name="T87" fmla="*/ 1301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0" h="1980">
                  <a:moveTo>
                    <a:pt x="580" y="22"/>
                  </a:moveTo>
                  <a:lnTo>
                    <a:pt x="580" y="22"/>
                  </a:lnTo>
                  <a:cubicBezTo>
                    <a:pt x="580" y="22"/>
                    <a:pt x="613" y="33"/>
                    <a:pt x="634" y="33"/>
                  </a:cubicBezTo>
                  <a:cubicBezTo>
                    <a:pt x="656" y="22"/>
                    <a:pt x="711" y="33"/>
                    <a:pt x="711" y="33"/>
                  </a:cubicBezTo>
                  <a:cubicBezTo>
                    <a:pt x="722" y="33"/>
                    <a:pt x="798" y="76"/>
                    <a:pt x="809" y="76"/>
                  </a:cubicBezTo>
                  <a:cubicBezTo>
                    <a:pt x="831" y="76"/>
                    <a:pt x="875" y="87"/>
                    <a:pt x="864" y="142"/>
                  </a:cubicBezTo>
                  <a:cubicBezTo>
                    <a:pt x="853" y="197"/>
                    <a:pt x="831" y="164"/>
                    <a:pt x="820" y="164"/>
                  </a:cubicBezTo>
                  <a:cubicBezTo>
                    <a:pt x="798" y="164"/>
                    <a:pt x="809" y="197"/>
                    <a:pt x="809" y="197"/>
                  </a:cubicBezTo>
                  <a:cubicBezTo>
                    <a:pt x="820" y="208"/>
                    <a:pt x="831" y="240"/>
                    <a:pt x="842" y="251"/>
                  </a:cubicBezTo>
                  <a:cubicBezTo>
                    <a:pt x="853" y="251"/>
                    <a:pt x="864" y="284"/>
                    <a:pt x="864" y="284"/>
                  </a:cubicBezTo>
                  <a:cubicBezTo>
                    <a:pt x="864" y="284"/>
                    <a:pt x="875" y="328"/>
                    <a:pt x="897" y="328"/>
                  </a:cubicBezTo>
                  <a:cubicBezTo>
                    <a:pt x="908" y="339"/>
                    <a:pt x="908" y="383"/>
                    <a:pt x="941" y="372"/>
                  </a:cubicBezTo>
                  <a:cubicBezTo>
                    <a:pt x="963" y="361"/>
                    <a:pt x="995" y="317"/>
                    <a:pt x="1006" y="328"/>
                  </a:cubicBezTo>
                  <a:cubicBezTo>
                    <a:pt x="1028" y="350"/>
                    <a:pt x="1028" y="372"/>
                    <a:pt x="1050" y="383"/>
                  </a:cubicBezTo>
                  <a:cubicBezTo>
                    <a:pt x="1072" y="393"/>
                    <a:pt x="1116" y="404"/>
                    <a:pt x="1116" y="426"/>
                  </a:cubicBezTo>
                  <a:cubicBezTo>
                    <a:pt x="1116" y="437"/>
                    <a:pt x="1050" y="448"/>
                    <a:pt x="1050" y="459"/>
                  </a:cubicBezTo>
                  <a:cubicBezTo>
                    <a:pt x="1039" y="470"/>
                    <a:pt x="1050" y="470"/>
                    <a:pt x="1083" y="448"/>
                  </a:cubicBezTo>
                  <a:cubicBezTo>
                    <a:pt x="1105" y="437"/>
                    <a:pt x="1138" y="448"/>
                    <a:pt x="1159" y="448"/>
                  </a:cubicBezTo>
                  <a:cubicBezTo>
                    <a:pt x="1181" y="448"/>
                    <a:pt x="1159" y="503"/>
                    <a:pt x="1159" y="514"/>
                  </a:cubicBezTo>
                  <a:cubicBezTo>
                    <a:pt x="1159" y="525"/>
                    <a:pt x="1159" y="558"/>
                    <a:pt x="1159" y="590"/>
                  </a:cubicBezTo>
                  <a:cubicBezTo>
                    <a:pt x="1148" y="623"/>
                    <a:pt x="1148" y="667"/>
                    <a:pt x="1138" y="700"/>
                  </a:cubicBezTo>
                  <a:cubicBezTo>
                    <a:pt x="1138" y="743"/>
                    <a:pt x="1094" y="787"/>
                    <a:pt x="1094" y="820"/>
                  </a:cubicBezTo>
                  <a:cubicBezTo>
                    <a:pt x="1094" y="842"/>
                    <a:pt x="1116" y="875"/>
                    <a:pt x="1116" y="908"/>
                  </a:cubicBezTo>
                  <a:cubicBezTo>
                    <a:pt x="1105" y="929"/>
                    <a:pt x="1116" y="973"/>
                    <a:pt x="1116" y="973"/>
                  </a:cubicBezTo>
                  <a:cubicBezTo>
                    <a:pt x="1127" y="984"/>
                    <a:pt x="1127" y="1039"/>
                    <a:pt x="1116" y="1050"/>
                  </a:cubicBezTo>
                  <a:cubicBezTo>
                    <a:pt x="1116" y="1072"/>
                    <a:pt x="1094" y="1093"/>
                    <a:pt x="1116" y="1104"/>
                  </a:cubicBezTo>
                  <a:cubicBezTo>
                    <a:pt x="1138" y="1115"/>
                    <a:pt x="1170" y="1115"/>
                    <a:pt x="1181" y="1115"/>
                  </a:cubicBezTo>
                  <a:cubicBezTo>
                    <a:pt x="1192" y="1115"/>
                    <a:pt x="1269" y="1115"/>
                    <a:pt x="1269" y="1137"/>
                  </a:cubicBezTo>
                  <a:cubicBezTo>
                    <a:pt x="1269" y="1148"/>
                    <a:pt x="1225" y="1192"/>
                    <a:pt x="1214" y="1203"/>
                  </a:cubicBezTo>
                  <a:cubicBezTo>
                    <a:pt x="1203" y="1225"/>
                    <a:pt x="1116" y="1268"/>
                    <a:pt x="1105" y="1290"/>
                  </a:cubicBezTo>
                  <a:cubicBezTo>
                    <a:pt x="1094" y="1301"/>
                    <a:pt x="1050" y="1323"/>
                    <a:pt x="1028" y="1323"/>
                  </a:cubicBezTo>
                  <a:cubicBezTo>
                    <a:pt x="1017" y="1312"/>
                    <a:pt x="941" y="1356"/>
                    <a:pt x="919" y="1367"/>
                  </a:cubicBezTo>
                  <a:cubicBezTo>
                    <a:pt x="897" y="1378"/>
                    <a:pt x="853" y="1411"/>
                    <a:pt x="842" y="1411"/>
                  </a:cubicBezTo>
                  <a:cubicBezTo>
                    <a:pt x="831" y="1411"/>
                    <a:pt x="798" y="1465"/>
                    <a:pt x="798" y="1476"/>
                  </a:cubicBezTo>
                  <a:cubicBezTo>
                    <a:pt x="798" y="1487"/>
                    <a:pt x="777" y="1520"/>
                    <a:pt x="788" y="1542"/>
                  </a:cubicBezTo>
                  <a:cubicBezTo>
                    <a:pt x="788" y="1575"/>
                    <a:pt x="788" y="1586"/>
                    <a:pt x="777" y="1597"/>
                  </a:cubicBezTo>
                  <a:cubicBezTo>
                    <a:pt x="755" y="1608"/>
                    <a:pt x="755" y="1651"/>
                    <a:pt x="733" y="1673"/>
                  </a:cubicBezTo>
                  <a:cubicBezTo>
                    <a:pt x="711" y="1695"/>
                    <a:pt x="678" y="1706"/>
                    <a:pt x="667" y="1717"/>
                  </a:cubicBezTo>
                  <a:cubicBezTo>
                    <a:pt x="656" y="1717"/>
                    <a:pt x="613" y="1728"/>
                    <a:pt x="591" y="1739"/>
                  </a:cubicBezTo>
                  <a:cubicBezTo>
                    <a:pt x="569" y="1761"/>
                    <a:pt x="547" y="1772"/>
                    <a:pt x="536" y="1783"/>
                  </a:cubicBezTo>
                  <a:cubicBezTo>
                    <a:pt x="536" y="1793"/>
                    <a:pt x="525" y="1826"/>
                    <a:pt x="525" y="1848"/>
                  </a:cubicBezTo>
                  <a:cubicBezTo>
                    <a:pt x="503" y="1859"/>
                    <a:pt x="492" y="1859"/>
                    <a:pt x="481" y="1870"/>
                  </a:cubicBezTo>
                  <a:cubicBezTo>
                    <a:pt x="470" y="1870"/>
                    <a:pt x="448" y="1859"/>
                    <a:pt x="448" y="1859"/>
                  </a:cubicBezTo>
                  <a:cubicBezTo>
                    <a:pt x="438" y="1859"/>
                    <a:pt x="427" y="1870"/>
                    <a:pt x="427" y="1892"/>
                  </a:cubicBezTo>
                  <a:cubicBezTo>
                    <a:pt x="317" y="1925"/>
                    <a:pt x="197" y="1958"/>
                    <a:pt x="77" y="1979"/>
                  </a:cubicBezTo>
                  <a:cubicBezTo>
                    <a:pt x="77" y="1979"/>
                    <a:pt x="77" y="1968"/>
                    <a:pt x="66" y="1968"/>
                  </a:cubicBezTo>
                  <a:cubicBezTo>
                    <a:pt x="55" y="1947"/>
                    <a:pt x="66" y="1925"/>
                    <a:pt x="77" y="1903"/>
                  </a:cubicBezTo>
                  <a:cubicBezTo>
                    <a:pt x="88" y="1881"/>
                    <a:pt x="88" y="1870"/>
                    <a:pt x="88" y="1870"/>
                  </a:cubicBezTo>
                  <a:cubicBezTo>
                    <a:pt x="88" y="1870"/>
                    <a:pt x="98" y="1826"/>
                    <a:pt x="98" y="1804"/>
                  </a:cubicBezTo>
                  <a:cubicBezTo>
                    <a:pt x="98" y="1783"/>
                    <a:pt x="98" y="1761"/>
                    <a:pt x="98" y="1739"/>
                  </a:cubicBezTo>
                  <a:cubicBezTo>
                    <a:pt x="98" y="1728"/>
                    <a:pt x="142" y="1695"/>
                    <a:pt x="153" y="1673"/>
                  </a:cubicBezTo>
                  <a:cubicBezTo>
                    <a:pt x="164" y="1651"/>
                    <a:pt x="142" y="1608"/>
                    <a:pt x="142" y="1597"/>
                  </a:cubicBezTo>
                  <a:cubicBezTo>
                    <a:pt x="142" y="1575"/>
                    <a:pt x="153" y="1520"/>
                    <a:pt x="153" y="1509"/>
                  </a:cubicBezTo>
                  <a:cubicBezTo>
                    <a:pt x="153" y="1487"/>
                    <a:pt x="164" y="1454"/>
                    <a:pt x="186" y="1411"/>
                  </a:cubicBezTo>
                  <a:cubicBezTo>
                    <a:pt x="208" y="1378"/>
                    <a:pt x="241" y="1356"/>
                    <a:pt x="263" y="1356"/>
                  </a:cubicBezTo>
                  <a:cubicBezTo>
                    <a:pt x="273" y="1345"/>
                    <a:pt x="284" y="1323"/>
                    <a:pt x="284" y="1290"/>
                  </a:cubicBezTo>
                  <a:cubicBezTo>
                    <a:pt x="284" y="1268"/>
                    <a:pt x="317" y="1225"/>
                    <a:pt x="317" y="1214"/>
                  </a:cubicBezTo>
                  <a:cubicBezTo>
                    <a:pt x="317" y="1192"/>
                    <a:pt x="350" y="1104"/>
                    <a:pt x="339" y="1083"/>
                  </a:cubicBezTo>
                  <a:cubicBezTo>
                    <a:pt x="328" y="1061"/>
                    <a:pt x="306" y="1050"/>
                    <a:pt x="328" y="1028"/>
                  </a:cubicBezTo>
                  <a:cubicBezTo>
                    <a:pt x="361" y="995"/>
                    <a:pt x="361" y="962"/>
                    <a:pt x="394" y="951"/>
                  </a:cubicBezTo>
                  <a:cubicBezTo>
                    <a:pt x="416" y="940"/>
                    <a:pt x="416" y="929"/>
                    <a:pt x="405" y="908"/>
                  </a:cubicBezTo>
                  <a:cubicBezTo>
                    <a:pt x="394" y="886"/>
                    <a:pt x="405" y="886"/>
                    <a:pt x="383" y="886"/>
                  </a:cubicBezTo>
                  <a:cubicBezTo>
                    <a:pt x="361" y="897"/>
                    <a:pt x="339" y="897"/>
                    <a:pt x="328" y="875"/>
                  </a:cubicBezTo>
                  <a:cubicBezTo>
                    <a:pt x="328" y="853"/>
                    <a:pt x="350" y="831"/>
                    <a:pt x="328" y="798"/>
                  </a:cubicBezTo>
                  <a:cubicBezTo>
                    <a:pt x="317" y="776"/>
                    <a:pt x="284" y="765"/>
                    <a:pt x="273" y="765"/>
                  </a:cubicBezTo>
                  <a:cubicBezTo>
                    <a:pt x="263" y="765"/>
                    <a:pt x="230" y="787"/>
                    <a:pt x="208" y="787"/>
                  </a:cubicBezTo>
                  <a:cubicBezTo>
                    <a:pt x="186" y="776"/>
                    <a:pt x="175" y="765"/>
                    <a:pt x="153" y="754"/>
                  </a:cubicBezTo>
                  <a:cubicBezTo>
                    <a:pt x="131" y="743"/>
                    <a:pt x="109" y="733"/>
                    <a:pt x="98" y="743"/>
                  </a:cubicBezTo>
                  <a:cubicBezTo>
                    <a:pt x="88" y="754"/>
                    <a:pt x="77" y="765"/>
                    <a:pt x="66" y="743"/>
                  </a:cubicBezTo>
                  <a:cubicBezTo>
                    <a:pt x="66" y="722"/>
                    <a:pt x="55" y="667"/>
                    <a:pt x="55" y="667"/>
                  </a:cubicBezTo>
                  <a:cubicBezTo>
                    <a:pt x="55" y="667"/>
                    <a:pt x="55" y="601"/>
                    <a:pt x="66" y="568"/>
                  </a:cubicBezTo>
                  <a:cubicBezTo>
                    <a:pt x="66" y="536"/>
                    <a:pt x="44" y="525"/>
                    <a:pt x="22" y="492"/>
                  </a:cubicBezTo>
                  <a:cubicBezTo>
                    <a:pt x="0" y="459"/>
                    <a:pt x="33" y="448"/>
                    <a:pt x="44" y="426"/>
                  </a:cubicBezTo>
                  <a:cubicBezTo>
                    <a:pt x="44" y="393"/>
                    <a:pt x="33" y="383"/>
                    <a:pt x="44" y="383"/>
                  </a:cubicBezTo>
                  <a:cubicBezTo>
                    <a:pt x="55" y="383"/>
                    <a:pt x="66" y="372"/>
                    <a:pt x="98" y="350"/>
                  </a:cubicBezTo>
                  <a:cubicBezTo>
                    <a:pt x="131" y="328"/>
                    <a:pt x="131" y="295"/>
                    <a:pt x="142" y="273"/>
                  </a:cubicBezTo>
                  <a:cubicBezTo>
                    <a:pt x="142" y="251"/>
                    <a:pt x="142" y="218"/>
                    <a:pt x="175" y="208"/>
                  </a:cubicBezTo>
                  <a:cubicBezTo>
                    <a:pt x="197" y="186"/>
                    <a:pt x="241" y="120"/>
                    <a:pt x="263" y="120"/>
                  </a:cubicBezTo>
                  <a:cubicBezTo>
                    <a:pt x="284" y="109"/>
                    <a:pt x="339" y="109"/>
                    <a:pt x="361" y="109"/>
                  </a:cubicBezTo>
                  <a:cubicBezTo>
                    <a:pt x="383" y="109"/>
                    <a:pt x="383" y="76"/>
                    <a:pt x="405" y="43"/>
                  </a:cubicBezTo>
                  <a:cubicBezTo>
                    <a:pt x="438" y="22"/>
                    <a:pt x="459" y="11"/>
                    <a:pt x="459" y="11"/>
                  </a:cubicBezTo>
                  <a:cubicBezTo>
                    <a:pt x="470" y="22"/>
                    <a:pt x="492" y="0"/>
                    <a:pt x="525" y="0"/>
                  </a:cubicBezTo>
                  <a:cubicBezTo>
                    <a:pt x="547" y="0"/>
                    <a:pt x="569" y="22"/>
                    <a:pt x="580" y="22"/>
                  </a:cubicBezTo>
                  <a:close/>
                  <a:moveTo>
                    <a:pt x="798" y="1247"/>
                  </a:moveTo>
                  <a:lnTo>
                    <a:pt x="798" y="1247"/>
                  </a:lnTo>
                  <a:lnTo>
                    <a:pt x="798" y="1247"/>
                  </a:lnTo>
                  <a:cubicBezTo>
                    <a:pt x="798" y="1236"/>
                    <a:pt x="777" y="1225"/>
                    <a:pt x="766" y="1236"/>
                  </a:cubicBezTo>
                  <a:cubicBezTo>
                    <a:pt x="755" y="1247"/>
                    <a:pt x="722" y="1290"/>
                    <a:pt x="733" y="1301"/>
                  </a:cubicBezTo>
                  <a:cubicBezTo>
                    <a:pt x="744" y="1312"/>
                    <a:pt x="798" y="1268"/>
                    <a:pt x="798" y="1247"/>
                  </a:cubicBezTo>
                  <a:close/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5" name="Freeform 84"/>
            <p:cNvSpPr>
              <a:spLocks noChangeArrowheads="1"/>
            </p:cNvSpPr>
            <p:nvPr/>
          </p:nvSpPr>
          <p:spPr bwMode="auto">
            <a:xfrm>
              <a:off x="21866337" y="2313293"/>
              <a:ext cx="46037" cy="41276"/>
            </a:xfrm>
            <a:custGeom>
              <a:avLst/>
              <a:gdLst>
                <a:gd name="T0" fmla="*/ 44 w 56"/>
                <a:gd name="T1" fmla="*/ 0 h 55"/>
                <a:gd name="T2" fmla="*/ 44 w 56"/>
                <a:gd name="T3" fmla="*/ 0 h 55"/>
                <a:gd name="T4" fmla="*/ 11 w 56"/>
                <a:gd name="T5" fmla="*/ 44 h 55"/>
                <a:gd name="T6" fmla="*/ 33 w 56"/>
                <a:gd name="T7" fmla="*/ 44 h 55"/>
                <a:gd name="T8" fmla="*/ 44 w 56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5">
                  <a:moveTo>
                    <a:pt x="44" y="0"/>
                  </a:moveTo>
                  <a:lnTo>
                    <a:pt x="44" y="0"/>
                  </a:lnTo>
                  <a:cubicBezTo>
                    <a:pt x="33" y="0"/>
                    <a:pt x="0" y="22"/>
                    <a:pt x="11" y="44"/>
                  </a:cubicBezTo>
                  <a:cubicBezTo>
                    <a:pt x="11" y="54"/>
                    <a:pt x="22" y="54"/>
                    <a:pt x="33" y="44"/>
                  </a:cubicBezTo>
                  <a:cubicBezTo>
                    <a:pt x="55" y="33"/>
                    <a:pt x="55" y="11"/>
                    <a:pt x="44" y="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6" name="Freeform 85"/>
            <p:cNvSpPr>
              <a:spLocks noChangeArrowheads="1"/>
            </p:cNvSpPr>
            <p:nvPr/>
          </p:nvSpPr>
          <p:spPr bwMode="auto">
            <a:xfrm>
              <a:off x="21782202" y="2275192"/>
              <a:ext cx="26986" cy="25401"/>
            </a:xfrm>
            <a:custGeom>
              <a:avLst/>
              <a:gdLst>
                <a:gd name="T0" fmla="*/ 0 w 34"/>
                <a:gd name="T1" fmla="*/ 22 h 34"/>
                <a:gd name="T2" fmla="*/ 0 w 34"/>
                <a:gd name="T3" fmla="*/ 22 h 34"/>
                <a:gd name="T4" fmla="*/ 22 w 34"/>
                <a:gd name="T5" fmla="*/ 33 h 34"/>
                <a:gd name="T6" fmla="*/ 0 w 34"/>
                <a:gd name="T7" fmla="*/ 2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34">
                  <a:moveTo>
                    <a:pt x="0" y="22"/>
                  </a:moveTo>
                  <a:lnTo>
                    <a:pt x="0" y="22"/>
                  </a:lnTo>
                  <a:cubicBezTo>
                    <a:pt x="0" y="22"/>
                    <a:pt x="11" y="33"/>
                    <a:pt x="22" y="33"/>
                  </a:cubicBezTo>
                  <a:cubicBezTo>
                    <a:pt x="22" y="22"/>
                    <a:pt x="33" y="0"/>
                    <a:pt x="0" y="22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7" name="Freeform 86"/>
            <p:cNvSpPr>
              <a:spLocks noChangeArrowheads="1"/>
            </p:cNvSpPr>
            <p:nvPr/>
          </p:nvSpPr>
          <p:spPr bwMode="auto">
            <a:xfrm>
              <a:off x="21923486" y="2408546"/>
              <a:ext cx="46037" cy="65089"/>
            </a:xfrm>
            <a:custGeom>
              <a:avLst/>
              <a:gdLst>
                <a:gd name="T0" fmla="*/ 11 w 56"/>
                <a:gd name="T1" fmla="*/ 0 h 78"/>
                <a:gd name="T2" fmla="*/ 11 w 56"/>
                <a:gd name="T3" fmla="*/ 0 h 78"/>
                <a:gd name="T4" fmla="*/ 11 w 56"/>
                <a:gd name="T5" fmla="*/ 33 h 78"/>
                <a:gd name="T6" fmla="*/ 22 w 56"/>
                <a:gd name="T7" fmla="*/ 66 h 78"/>
                <a:gd name="T8" fmla="*/ 55 w 56"/>
                <a:gd name="T9" fmla="*/ 55 h 78"/>
                <a:gd name="T10" fmla="*/ 44 w 56"/>
                <a:gd name="T11" fmla="*/ 22 h 78"/>
                <a:gd name="T12" fmla="*/ 11 w 56"/>
                <a:gd name="T1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78">
                  <a:moveTo>
                    <a:pt x="11" y="0"/>
                  </a:moveTo>
                  <a:lnTo>
                    <a:pt x="11" y="0"/>
                  </a:lnTo>
                  <a:cubicBezTo>
                    <a:pt x="0" y="0"/>
                    <a:pt x="11" y="22"/>
                    <a:pt x="11" y="33"/>
                  </a:cubicBezTo>
                  <a:cubicBezTo>
                    <a:pt x="22" y="44"/>
                    <a:pt x="22" y="55"/>
                    <a:pt x="22" y="66"/>
                  </a:cubicBezTo>
                  <a:cubicBezTo>
                    <a:pt x="33" y="66"/>
                    <a:pt x="44" y="77"/>
                    <a:pt x="55" y="55"/>
                  </a:cubicBezTo>
                  <a:cubicBezTo>
                    <a:pt x="55" y="33"/>
                    <a:pt x="44" y="22"/>
                    <a:pt x="44" y="22"/>
                  </a:cubicBezTo>
                  <a:cubicBezTo>
                    <a:pt x="33" y="11"/>
                    <a:pt x="22" y="0"/>
                    <a:pt x="11" y="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8" name="Freeform 87"/>
            <p:cNvSpPr>
              <a:spLocks noChangeArrowheads="1"/>
            </p:cNvSpPr>
            <p:nvPr/>
          </p:nvSpPr>
          <p:spPr bwMode="auto">
            <a:xfrm>
              <a:off x="21717115" y="1867191"/>
              <a:ext cx="103186" cy="80966"/>
            </a:xfrm>
            <a:custGeom>
              <a:avLst/>
              <a:gdLst>
                <a:gd name="T0" fmla="*/ 99 w 122"/>
                <a:gd name="T1" fmla="*/ 0 h 99"/>
                <a:gd name="T2" fmla="*/ 99 w 122"/>
                <a:gd name="T3" fmla="*/ 0 h 99"/>
                <a:gd name="T4" fmla="*/ 66 w 122"/>
                <a:gd name="T5" fmla="*/ 11 h 99"/>
                <a:gd name="T6" fmla="*/ 33 w 122"/>
                <a:gd name="T7" fmla="*/ 22 h 99"/>
                <a:gd name="T8" fmla="*/ 22 w 122"/>
                <a:gd name="T9" fmla="*/ 54 h 99"/>
                <a:gd name="T10" fmla="*/ 11 w 122"/>
                <a:gd name="T11" fmla="*/ 98 h 99"/>
                <a:gd name="T12" fmla="*/ 66 w 122"/>
                <a:gd name="T13" fmla="*/ 98 h 99"/>
                <a:gd name="T14" fmla="*/ 110 w 122"/>
                <a:gd name="T15" fmla="*/ 76 h 99"/>
                <a:gd name="T16" fmla="*/ 121 w 122"/>
                <a:gd name="T17" fmla="*/ 22 h 99"/>
                <a:gd name="T18" fmla="*/ 99 w 122"/>
                <a:gd name="T1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2" h="99">
                  <a:moveTo>
                    <a:pt x="99" y="0"/>
                  </a:moveTo>
                  <a:lnTo>
                    <a:pt x="99" y="0"/>
                  </a:lnTo>
                  <a:cubicBezTo>
                    <a:pt x="88" y="0"/>
                    <a:pt x="77" y="22"/>
                    <a:pt x="66" y="11"/>
                  </a:cubicBezTo>
                  <a:cubicBezTo>
                    <a:pt x="55" y="11"/>
                    <a:pt x="44" y="0"/>
                    <a:pt x="33" y="22"/>
                  </a:cubicBezTo>
                  <a:cubicBezTo>
                    <a:pt x="33" y="33"/>
                    <a:pt x="33" y="54"/>
                    <a:pt x="22" y="54"/>
                  </a:cubicBezTo>
                  <a:cubicBezTo>
                    <a:pt x="11" y="54"/>
                    <a:pt x="0" y="87"/>
                    <a:pt x="11" y="98"/>
                  </a:cubicBezTo>
                  <a:cubicBezTo>
                    <a:pt x="22" y="98"/>
                    <a:pt x="44" y="98"/>
                    <a:pt x="66" y="98"/>
                  </a:cubicBezTo>
                  <a:cubicBezTo>
                    <a:pt x="77" y="98"/>
                    <a:pt x="99" y="87"/>
                    <a:pt x="110" y="76"/>
                  </a:cubicBezTo>
                  <a:cubicBezTo>
                    <a:pt x="121" y="54"/>
                    <a:pt x="121" y="33"/>
                    <a:pt x="121" y="22"/>
                  </a:cubicBezTo>
                  <a:cubicBezTo>
                    <a:pt x="121" y="11"/>
                    <a:pt x="110" y="0"/>
                    <a:pt x="99" y="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89" name="Freeform 88"/>
            <p:cNvSpPr>
              <a:spLocks noChangeArrowheads="1"/>
            </p:cNvSpPr>
            <p:nvPr/>
          </p:nvSpPr>
          <p:spPr bwMode="auto">
            <a:xfrm>
              <a:off x="21774264" y="1817977"/>
              <a:ext cx="176209" cy="225432"/>
            </a:xfrm>
            <a:custGeom>
              <a:avLst/>
              <a:gdLst>
                <a:gd name="T0" fmla="*/ 87 w 209"/>
                <a:gd name="T1" fmla="*/ 0 h 264"/>
                <a:gd name="T2" fmla="*/ 87 w 209"/>
                <a:gd name="T3" fmla="*/ 0 h 264"/>
                <a:gd name="T4" fmla="*/ 66 w 209"/>
                <a:gd name="T5" fmla="*/ 44 h 264"/>
                <a:gd name="T6" fmla="*/ 76 w 209"/>
                <a:gd name="T7" fmla="*/ 98 h 264"/>
                <a:gd name="T8" fmla="*/ 98 w 209"/>
                <a:gd name="T9" fmla="*/ 142 h 264"/>
                <a:gd name="T10" fmla="*/ 11 w 209"/>
                <a:gd name="T11" fmla="*/ 175 h 264"/>
                <a:gd name="T12" fmla="*/ 44 w 209"/>
                <a:gd name="T13" fmla="*/ 208 h 264"/>
                <a:gd name="T14" fmla="*/ 33 w 209"/>
                <a:gd name="T15" fmla="*/ 230 h 264"/>
                <a:gd name="T16" fmla="*/ 66 w 209"/>
                <a:gd name="T17" fmla="*/ 219 h 264"/>
                <a:gd name="T18" fmla="*/ 109 w 209"/>
                <a:gd name="T19" fmla="*/ 263 h 264"/>
                <a:gd name="T20" fmla="*/ 164 w 209"/>
                <a:gd name="T21" fmla="*/ 241 h 264"/>
                <a:gd name="T22" fmla="*/ 164 w 209"/>
                <a:gd name="T23" fmla="*/ 175 h 264"/>
                <a:gd name="T24" fmla="*/ 153 w 209"/>
                <a:gd name="T25" fmla="*/ 98 h 264"/>
                <a:gd name="T26" fmla="*/ 197 w 209"/>
                <a:gd name="T27" fmla="*/ 66 h 264"/>
                <a:gd name="T28" fmla="*/ 153 w 209"/>
                <a:gd name="T29" fmla="*/ 22 h 264"/>
                <a:gd name="T30" fmla="*/ 109 w 209"/>
                <a:gd name="T31" fmla="*/ 11 h 264"/>
                <a:gd name="T32" fmla="*/ 87 w 209"/>
                <a:gd name="T33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9" h="264">
                  <a:moveTo>
                    <a:pt x="87" y="0"/>
                  </a:moveTo>
                  <a:lnTo>
                    <a:pt x="87" y="0"/>
                  </a:lnTo>
                  <a:cubicBezTo>
                    <a:pt x="66" y="0"/>
                    <a:pt x="66" y="22"/>
                    <a:pt x="66" y="44"/>
                  </a:cubicBezTo>
                  <a:cubicBezTo>
                    <a:pt x="66" y="55"/>
                    <a:pt x="66" y="88"/>
                    <a:pt x="76" y="98"/>
                  </a:cubicBezTo>
                  <a:cubicBezTo>
                    <a:pt x="87" y="121"/>
                    <a:pt x="109" y="142"/>
                    <a:pt x="98" y="142"/>
                  </a:cubicBezTo>
                  <a:cubicBezTo>
                    <a:pt x="76" y="142"/>
                    <a:pt x="22" y="164"/>
                    <a:pt x="11" y="175"/>
                  </a:cubicBezTo>
                  <a:cubicBezTo>
                    <a:pt x="0" y="186"/>
                    <a:pt x="44" y="208"/>
                    <a:pt x="44" y="208"/>
                  </a:cubicBezTo>
                  <a:cubicBezTo>
                    <a:pt x="44" y="208"/>
                    <a:pt x="33" y="219"/>
                    <a:pt x="33" y="230"/>
                  </a:cubicBezTo>
                  <a:cubicBezTo>
                    <a:pt x="44" y="230"/>
                    <a:pt x="55" y="219"/>
                    <a:pt x="66" y="219"/>
                  </a:cubicBezTo>
                  <a:cubicBezTo>
                    <a:pt x="87" y="230"/>
                    <a:pt x="98" y="252"/>
                    <a:pt x="109" y="263"/>
                  </a:cubicBezTo>
                  <a:cubicBezTo>
                    <a:pt x="131" y="263"/>
                    <a:pt x="164" y="252"/>
                    <a:pt x="164" y="241"/>
                  </a:cubicBezTo>
                  <a:cubicBezTo>
                    <a:pt x="175" y="219"/>
                    <a:pt x="164" y="197"/>
                    <a:pt x="164" y="175"/>
                  </a:cubicBezTo>
                  <a:cubicBezTo>
                    <a:pt x="153" y="164"/>
                    <a:pt x="153" y="109"/>
                    <a:pt x="153" y="98"/>
                  </a:cubicBezTo>
                  <a:cubicBezTo>
                    <a:pt x="142" y="88"/>
                    <a:pt x="208" y="88"/>
                    <a:pt x="197" y="66"/>
                  </a:cubicBezTo>
                  <a:cubicBezTo>
                    <a:pt x="197" y="44"/>
                    <a:pt x="153" y="33"/>
                    <a:pt x="153" y="22"/>
                  </a:cubicBezTo>
                  <a:cubicBezTo>
                    <a:pt x="142" y="0"/>
                    <a:pt x="131" y="11"/>
                    <a:pt x="109" y="11"/>
                  </a:cubicBezTo>
                  <a:cubicBezTo>
                    <a:pt x="98" y="22"/>
                    <a:pt x="98" y="0"/>
                    <a:pt x="87" y="0"/>
                  </a:cubicBezTo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0" name="Freeform 89"/>
            <p:cNvSpPr>
              <a:spLocks noChangeArrowheads="1"/>
            </p:cNvSpPr>
            <p:nvPr/>
          </p:nvSpPr>
          <p:spPr bwMode="auto">
            <a:xfrm>
              <a:off x="21891369" y="1732246"/>
              <a:ext cx="1375350" cy="1482773"/>
            </a:xfrm>
            <a:custGeom>
              <a:avLst/>
              <a:gdLst>
                <a:gd name="T0" fmla="*/ 230 w 1270"/>
                <a:gd name="T1" fmla="*/ 350 h 1708"/>
                <a:gd name="T2" fmla="*/ 350 w 1270"/>
                <a:gd name="T3" fmla="*/ 350 h 1708"/>
                <a:gd name="T4" fmla="*/ 481 w 1270"/>
                <a:gd name="T5" fmla="*/ 307 h 1708"/>
                <a:gd name="T6" fmla="*/ 569 w 1270"/>
                <a:gd name="T7" fmla="*/ 252 h 1708"/>
                <a:gd name="T8" fmla="*/ 602 w 1270"/>
                <a:gd name="T9" fmla="*/ 339 h 1708"/>
                <a:gd name="T10" fmla="*/ 678 w 1270"/>
                <a:gd name="T11" fmla="*/ 372 h 1708"/>
                <a:gd name="T12" fmla="*/ 788 w 1270"/>
                <a:gd name="T13" fmla="*/ 383 h 1708"/>
                <a:gd name="T14" fmla="*/ 875 w 1270"/>
                <a:gd name="T15" fmla="*/ 339 h 1708"/>
                <a:gd name="T16" fmla="*/ 996 w 1270"/>
                <a:gd name="T17" fmla="*/ 350 h 1708"/>
                <a:gd name="T18" fmla="*/ 886 w 1270"/>
                <a:gd name="T19" fmla="*/ 263 h 1708"/>
                <a:gd name="T20" fmla="*/ 952 w 1270"/>
                <a:gd name="T21" fmla="*/ 164 h 1708"/>
                <a:gd name="T22" fmla="*/ 821 w 1270"/>
                <a:gd name="T23" fmla="*/ 252 h 1708"/>
                <a:gd name="T24" fmla="*/ 711 w 1270"/>
                <a:gd name="T25" fmla="*/ 339 h 1708"/>
                <a:gd name="T26" fmla="*/ 656 w 1270"/>
                <a:gd name="T27" fmla="*/ 219 h 1708"/>
                <a:gd name="T28" fmla="*/ 569 w 1270"/>
                <a:gd name="T29" fmla="*/ 154 h 1708"/>
                <a:gd name="T30" fmla="*/ 799 w 1270"/>
                <a:gd name="T31" fmla="*/ 55 h 1708"/>
                <a:gd name="T32" fmla="*/ 1181 w 1270"/>
                <a:gd name="T33" fmla="*/ 143 h 1708"/>
                <a:gd name="T34" fmla="*/ 1203 w 1270"/>
                <a:gd name="T35" fmla="*/ 285 h 1708"/>
                <a:gd name="T36" fmla="*/ 1203 w 1270"/>
                <a:gd name="T37" fmla="*/ 329 h 1708"/>
                <a:gd name="T38" fmla="*/ 1247 w 1270"/>
                <a:gd name="T39" fmla="*/ 897 h 1708"/>
                <a:gd name="T40" fmla="*/ 1116 w 1270"/>
                <a:gd name="T41" fmla="*/ 930 h 1708"/>
                <a:gd name="T42" fmla="*/ 1094 w 1270"/>
                <a:gd name="T43" fmla="*/ 1072 h 1708"/>
                <a:gd name="T44" fmla="*/ 1160 w 1270"/>
                <a:gd name="T45" fmla="*/ 1182 h 1708"/>
                <a:gd name="T46" fmla="*/ 1203 w 1270"/>
                <a:gd name="T47" fmla="*/ 1029 h 1708"/>
                <a:gd name="T48" fmla="*/ 1236 w 1270"/>
                <a:gd name="T49" fmla="*/ 963 h 1708"/>
                <a:gd name="T50" fmla="*/ 1083 w 1270"/>
                <a:gd name="T51" fmla="*/ 1455 h 1708"/>
                <a:gd name="T52" fmla="*/ 996 w 1270"/>
                <a:gd name="T53" fmla="*/ 1313 h 1708"/>
                <a:gd name="T54" fmla="*/ 952 w 1270"/>
                <a:gd name="T55" fmla="*/ 1466 h 1708"/>
                <a:gd name="T56" fmla="*/ 1039 w 1270"/>
                <a:gd name="T57" fmla="*/ 1488 h 1708"/>
                <a:gd name="T58" fmla="*/ 1028 w 1270"/>
                <a:gd name="T59" fmla="*/ 1586 h 1708"/>
                <a:gd name="T60" fmla="*/ 886 w 1270"/>
                <a:gd name="T61" fmla="*/ 1696 h 1708"/>
                <a:gd name="T62" fmla="*/ 646 w 1270"/>
                <a:gd name="T63" fmla="*/ 1685 h 1708"/>
                <a:gd name="T64" fmla="*/ 678 w 1270"/>
                <a:gd name="T65" fmla="*/ 1444 h 1708"/>
                <a:gd name="T66" fmla="*/ 700 w 1270"/>
                <a:gd name="T67" fmla="*/ 1225 h 1708"/>
                <a:gd name="T68" fmla="*/ 700 w 1270"/>
                <a:gd name="T69" fmla="*/ 1127 h 1708"/>
                <a:gd name="T70" fmla="*/ 788 w 1270"/>
                <a:gd name="T71" fmla="*/ 1007 h 1708"/>
                <a:gd name="T72" fmla="*/ 678 w 1270"/>
                <a:gd name="T73" fmla="*/ 941 h 1708"/>
                <a:gd name="T74" fmla="*/ 656 w 1270"/>
                <a:gd name="T75" fmla="*/ 810 h 1708"/>
                <a:gd name="T76" fmla="*/ 591 w 1270"/>
                <a:gd name="T77" fmla="*/ 886 h 1708"/>
                <a:gd name="T78" fmla="*/ 569 w 1270"/>
                <a:gd name="T79" fmla="*/ 744 h 1708"/>
                <a:gd name="T80" fmla="*/ 503 w 1270"/>
                <a:gd name="T81" fmla="*/ 580 h 1708"/>
                <a:gd name="T82" fmla="*/ 547 w 1270"/>
                <a:gd name="T83" fmla="*/ 755 h 1708"/>
                <a:gd name="T84" fmla="*/ 481 w 1270"/>
                <a:gd name="T85" fmla="*/ 777 h 1708"/>
                <a:gd name="T86" fmla="*/ 438 w 1270"/>
                <a:gd name="T87" fmla="*/ 602 h 1708"/>
                <a:gd name="T88" fmla="*/ 328 w 1270"/>
                <a:gd name="T89" fmla="*/ 536 h 1708"/>
                <a:gd name="T90" fmla="*/ 186 w 1270"/>
                <a:gd name="T91" fmla="*/ 602 h 1708"/>
                <a:gd name="T92" fmla="*/ 77 w 1270"/>
                <a:gd name="T93" fmla="*/ 624 h 1708"/>
                <a:gd name="T94" fmla="*/ 11 w 1270"/>
                <a:gd name="T95" fmla="*/ 580 h 1708"/>
                <a:gd name="T96" fmla="*/ 44 w 1270"/>
                <a:gd name="T97" fmla="*/ 471 h 1708"/>
                <a:gd name="T98" fmla="*/ 219 w 1270"/>
                <a:gd name="T99" fmla="*/ 471 h 1708"/>
                <a:gd name="T100" fmla="*/ 1050 w 1270"/>
                <a:gd name="T101" fmla="*/ 361 h 1708"/>
                <a:gd name="T102" fmla="*/ 1050 w 1270"/>
                <a:gd name="T103" fmla="*/ 361 h 1708"/>
                <a:gd name="T104" fmla="*/ 722 w 1270"/>
                <a:gd name="T105" fmla="*/ 843 h 1708"/>
                <a:gd name="T106" fmla="*/ 875 w 1270"/>
                <a:gd name="T107" fmla="*/ 875 h 1708"/>
                <a:gd name="T108" fmla="*/ 996 w 1270"/>
                <a:gd name="T109" fmla="*/ 897 h 1708"/>
                <a:gd name="T110" fmla="*/ 985 w 1270"/>
                <a:gd name="T111" fmla="*/ 777 h 1708"/>
                <a:gd name="T112" fmla="*/ 875 w 1270"/>
                <a:gd name="T113" fmla="*/ 799 h 1708"/>
                <a:gd name="T114" fmla="*/ 777 w 1270"/>
                <a:gd name="T115" fmla="*/ 766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70" h="1708">
                  <a:moveTo>
                    <a:pt x="263" y="416"/>
                  </a:moveTo>
                  <a:lnTo>
                    <a:pt x="263" y="416"/>
                  </a:lnTo>
                  <a:cubicBezTo>
                    <a:pt x="274" y="394"/>
                    <a:pt x="252" y="361"/>
                    <a:pt x="230" y="350"/>
                  </a:cubicBezTo>
                  <a:cubicBezTo>
                    <a:pt x="208" y="329"/>
                    <a:pt x="219" y="318"/>
                    <a:pt x="241" y="329"/>
                  </a:cubicBezTo>
                  <a:cubicBezTo>
                    <a:pt x="274" y="339"/>
                    <a:pt x="274" y="329"/>
                    <a:pt x="296" y="339"/>
                  </a:cubicBezTo>
                  <a:cubicBezTo>
                    <a:pt x="317" y="339"/>
                    <a:pt x="339" y="339"/>
                    <a:pt x="350" y="350"/>
                  </a:cubicBezTo>
                  <a:cubicBezTo>
                    <a:pt x="372" y="350"/>
                    <a:pt x="372" y="339"/>
                    <a:pt x="383" y="329"/>
                  </a:cubicBezTo>
                  <a:cubicBezTo>
                    <a:pt x="394" y="318"/>
                    <a:pt x="427" y="329"/>
                    <a:pt x="427" y="329"/>
                  </a:cubicBezTo>
                  <a:cubicBezTo>
                    <a:pt x="427" y="329"/>
                    <a:pt x="471" y="318"/>
                    <a:pt x="481" y="307"/>
                  </a:cubicBezTo>
                  <a:cubicBezTo>
                    <a:pt x="503" y="307"/>
                    <a:pt x="525" y="318"/>
                    <a:pt x="536" y="329"/>
                  </a:cubicBezTo>
                  <a:cubicBezTo>
                    <a:pt x="558" y="350"/>
                    <a:pt x="547" y="318"/>
                    <a:pt x="547" y="307"/>
                  </a:cubicBezTo>
                  <a:cubicBezTo>
                    <a:pt x="547" y="285"/>
                    <a:pt x="558" y="263"/>
                    <a:pt x="569" y="252"/>
                  </a:cubicBezTo>
                  <a:cubicBezTo>
                    <a:pt x="580" y="252"/>
                    <a:pt x="613" y="252"/>
                    <a:pt x="624" y="263"/>
                  </a:cubicBezTo>
                  <a:cubicBezTo>
                    <a:pt x="624" y="274"/>
                    <a:pt x="613" y="285"/>
                    <a:pt x="602" y="307"/>
                  </a:cubicBezTo>
                  <a:cubicBezTo>
                    <a:pt x="591" y="318"/>
                    <a:pt x="602" y="339"/>
                    <a:pt x="602" y="339"/>
                  </a:cubicBezTo>
                  <a:cubicBezTo>
                    <a:pt x="613" y="339"/>
                    <a:pt x="613" y="339"/>
                    <a:pt x="613" y="339"/>
                  </a:cubicBezTo>
                  <a:cubicBezTo>
                    <a:pt x="613" y="339"/>
                    <a:pt x="613" y="339"/>
                    <a:pt x="635" y="350"/>
                  </a:cubicBezTo>
                  <a:cubicBezTo>
                    <a:pt x="656" y="361"/>
                    <a:pt x="656" y="361"/>
                    <a:pt x="678" y="372"/>
                  </a:cubicBezTo>
                  <a:cubicBezTo>
                    <a:pt x="689" y="372"/>
                    <a:pt x="700" y="383"/>
                    <a:pt x="711" y="383"/>
                  </a:cubicBezTo>
                  <a:cubicBezTo>
                    <a:pt x="722" y="383"/>
                    <a:pt x="733" y="394"/>
                    <a:pt x="755" y="416"/>
                  </a:cubicBezTo>
                  <a:cubicBezTo>
                    <a:pt x="777" y="438"/>
                    <a:pt x="777" y="405"/>
                    <a:pt x="788" y="383"/>
                  </a:cubicBezTo>
                  <a:cubicBezTo>
                    <a:pt x="799" y="372"/>
                    <a:pt x="831" y="350"/>
                    <a:pt x="842" y="361"/>
                  </a:cubicBezTo>
                  <a:cubicBezTo>
                    <a:pt x="853" y="372"/>
                    <a:pt x="864" y="394"/>
                    <a:pt x="875" y="383"/>
                  </a:cubicBezTo>
                  <a:cubicBezTo>
                    <a:pt x="897" y="383"/>
                    <a:pt x="864" y="350"/>
                    <a:pt x="875" y="339"/>
                  </a:cubicBezTo>
                  <a:cubicBezTo>
                    <a:pt x="875" y="339"/>
                    <a:pt x="908" y="350"/>
                    <a:pt x="930" y="361"/>
                  </a:cubicBezTo>
                  <a:cubicBezTo>
                    <a:pt x="963" y="372"/>
                    <a:pt x="974" y="383"/>
                    <a:pt x="996" y="383"/>
                  </a:cubicBezTo>
                  <a:cubicBezTo>
                    <a:pt x="1006" y="394"/>
                    <a:pt x="996" y="350"/>
                    <a:pt x="996" y="350"/>
                  </a:cubicBezTo>
                  <a:cubicBezTo>
                    <a:pt x="985" y="339"/>
                    <a:pt x="952" y="329"/>
                    <a:pt x="941" y="318"/>
                  </a:cubicBezTo>
                  <a:cubicBezTo>
                    <a:pt x="930" y="307"/>
                    <a:pt x="897" y="318"/>
                    <a:pt x="886" y="318"/>
                  </a:cubicBezTo>
                  <a:cubicBezTo>
                    <a:pt x="864" y="307"/>
                    <a:pt x="886" y="274"/>
                    <a:pt x="886" y="263"/>
                  </a:cubicBezTo>
                  <a:cubicBezTo>
                    <a:pt x="875" y="241"/>
                    <a:pt x="886" y="219"/>
                    <a:pt x="919" y="219"/>
                  </a:cubicBezTo>
                  <a:cubicBezTo>
                    <a:pt x="941" y="219"/>
                    <a:pt x="996" y="208"/>
                    <a:pt x="1006" y="197"/>
                  </a:cubicBezTo>
                  <a:cubicBezTo>
                    <a:pt x="1017" y="187"/>
                    <a:pt x="985" y="175"/>
                    <a:pt x="952" y="164"/>
                  </a:cubicBezTo>
                  <a:cubicBezTo>
                    <a:pt x="930" y="154"/>
                    <a:pt x="952" y="175"/>
                    <a:pt x="908" y="197"/>
                  </a:cubicBezTo>
                  <a:cubicBezTo>
                    <a:pt x="853" y="219"/>
                    <a:pt x="853" y="187"/>
                    <a:pt x="821" y="208"/>
                  </a:cubicBezTo>
                  <a:cubicBezTo>
                    <a:pt x="788" y="219"/>
                    <a:pt x="799" y="230"/>
                    <a:pt x="821" y="252"/>
                  </a:cubicBezTo>
                  <a:cubicBezTo>
                    <a:pt x="831" y="263"/>
                    <a:pt x="799" y="285"/>
                    <a:pt x="799" y="285"/>
                  </a:cubicBezTo>
                  <a:cubicBezTo>
                    <a:pt x="788" y="285"/>
                    <a:pt x="755" y="296"/>
                    <a:pt x="744" y="318"/>
                  </a:cubicBezTo>
                  <a:cubicBezTo>
                    <a:pt x="744" y="339"/>
                    <a:pt x="711" y="339"/>
                    <a:pt x="711" y="339"/>
                  </a:cubicBezTo>
                  <a:cubicBezTo>
                    <a:pt x="711" y="339"/>
                    <a:pt x="646" y="329"/>
                    <a:pt x="635" y="318"/>
                  </a:cubicBezTo>
                  <a:cubicBezTo>
                    <a:pt x="624" y="318"/>
                    <a:pt x="624" y="307"/>
                    <a:pt x="635" y="296"/>
                  </a:cubicBezTo>
                  <a:cubicBezTo>
                    <a:pt x="646" y="285"/>
                    <a:pt x="646" y="241"/>
                    <a:pt x="656" y="219"/>
                  </a:cubicBezTo>
                  <a:cubicBezTo>
                    <a:pt x="667" y="208"/>
                    <a:pt x="624" y="219"/>
                    <a:pt x="613" y="230"/>
                  </a:cubicBezTo>
                  <a:cubicBezTo>
                    <a:pt x="613" y="241"/>
                    <a:pt x="580" y="230"/>
                    <a:pt x="569" y="208"/>
                  </a:cubicBezTo>
                  <a:cubicBezTo>
                    <a:pt x="558" y="197"/>
                    <a:pt x="558" y="154"/>
                    <a:pt x="569" y="154"/>
                  </a:cubicBezTo>
                  <a:cubicBezTo>
                    <a:pt x="569" y="143"/>
                    <a:pt x="580" y="110"/>
                    <a:pt x="580" y="99"/>
                  </a:cubicBezTo>
                  <a:cubicBezTo>
                    <a:pt x="591" y="88"/>
                    <a:pt x="656" y="55"/>
                    <a:pt x="689" y="55"/>
                  </a:cubicBezTo>
                  <a:cubicBezTo>
                    <a:pt x="722" y="66"/>
                    <a:pt x="766" y="66"/>
                    <a:pt x="799" y="55"/>
                  </a:cubicBezTo>
                  <a:cubicBezTo>
                    <a:pt x="831" y="44"/>
                    <a:pt x="853" y="22"/>
                    <a:pt x="864" y="22"/>
                  </a:cubicBezTo>
                  <a:cubicBezTo>
                    <a:pt x="875" y="22"/>
                    <a:pt x="1017" y="0"/>
                    <a:pt x="1061" y="22"/>
                  </a:cubicBezTo>
                  <a:cubicBezTo>
                    <a:pt x="1105" y="33"/>
                    <a:pt x="1171" y="121"/>
                    <a:pt x="1181" y="143"/>
                  </a:cubicBezTo>
                  <a:cubicBezTo>
                    <a:pt x="1192" y="143"/>
                    <a:pt x="1192" y="154"/>
                    <a:pt x="1214" y="175"/>
                  </a:cubicBezTo>
                  <a:cubicBezTo>
                    <a:pt x="1214" y="219"/>
                    <a:pt x="1225" y="263"/>
                    <a:pt x="1236" y="307"/>
                  </a:cubicBezTo>
                  <a:cubicBezTo>
                    <a:pt x="1225" y="296"/>
                    <a:pt x="1214" y="296"/>
                    <a:pt x="1203" y="285"/>
                  </a:cubicBezTo>
                  <a:cubicBezTo>
                    <a:pt x="1192" y="263"/>
                    <a:pt x="1181" y="252"/>
                    <a:pt x="1192" y="274"/>
                  </a:cubicBezTo>
                  <a:cubicBezTo>
                    <a:pt x="1192" y="296"/>
                    <a:pt x="1181" y="296"/>
                    <a:pt x="1181" y="318"/>
                  </a:cubicBezTo>
                  <a:cubicBezTo>
                    <a:pt x="1171" y="339"/>
                    <a:pt x="1203" y="339"/>
                    <a:pt x="1203" y="329"/>
                  </a:cubicBezTo>
                  <a:cubicBezTo>
                    <a:pt x="1214" y="329"/>
                    <a:pt x="1214" y="329"/>
                    <a:pt x="1225" y="350"/>
                  </a:cubicBezTo>
                  <a:cubicBezTo>
                    <a:pt x="1236" y="361"/>
                    <a:pt x="1236" y="361"/>
                    <a:pt x="1247" y="361"/>
                  </a:cubicBezTo>
                  <a:cubicBezTo>
                    <a:pt x="1269" y="536"/>
                    <a:pt x="1269" y="722"/>
                    <a:pt x="1247" y="897"/>
                  </a:cubicBezTo>
                  <a:cubicBezTo>
                    <a:pt x="1236" y="897"/>
                    <a:pt x="1225" y="908"/>
                    <a:pt x="1203" y="908"/>
                  </a:cubicBezTo>
                  <a:cubicBezTo>
                    <a:pt x="1192" y="908"/>
                    <a:pt x="1171" y="875"/>
                    <a:pt x="1160" y="886"/>
                  </a:cubicBezTo>
                  <a:cubicBezTo>
                    <a:pt x="1138" y="886"/>
                    <a:pt x="1116" y="908"/>
                    <a:pt x="1116" y="930"/>
                  </a:cubicBezTo>
                  <a:cubicBezTo>
                    <a:pt x="1116" y="941"/>
                    <a:pt x="1116" y="1007"/>
                    <a:pt x="1116" y="1018"/>
                  </a:cubicBezTo>
                  <a:cubicBezTo>
                    <a:pt x="1127" y="1029"/>
                    <a:pt x="1160" y="1050"/>
                    <a:pt x="1138" y="1061"/>
                  </a:cubicBezTo>
                  <a:cubicBezTo>
                    <a:pt x="1116" y="1072"/>
                    <a:pt x="1105" y="1083"/>
                    <a:pt x="1094" y="1072"/>
                  </a:cubicBezTo>
                  <a:cubicBezTo>
                    <a:pt x="1083" y="1061"/>
                    <a:pt x="1061" y="1116"/>
                    <a:pt x="1072" y="1127"/>
                  </a:cubicBezTo>
                  <a:cubicBezTo>
                    <a:pt x="1072" y="1138"/>
                    <a:pt x="1105" y="1171"/>
                    <a:pt x="1116" y="1171"/>
                  </a:cubicBezTo>
                  <a:cubicBezTo>
                    <a:pt x="1116" y="1182"/>
                    <a:pt x="1160" y="1193"/>
                    <a:pt x="1160" y="1182"/>
                  </a:cubicBezTo>
                  <a:cubicBezTo>
                    <a:pt x="1171" y="1171"/>
                    <a:pt x="1192" y="1116"/>
                    <a:pt x="1181" y="1094"/>
                  </a:cubicBezTo>
                  <a:cubicBezTo>
                    <a:pt x="1181" y="1072"/>
                    <a:pt x="1214" y="1083"/>
                    <a:pt x="1214" y="1061"/>
                  </a:cubicBezTo>
                  <a:cubicBezTo>
                    <a:pt x="1214" y="1050"/>
                    <a:pt x="1192" y="1050"/>
                    <a:pt x="1203" y="1029"/>
                  </a:cubicBezTo>
                  <a:cubicBezTo>
                    <a:pt x="1203" y="1018"/>
                    <a:pt x="1203" y="1007"/>
                    <a:pt x="1192" y="985"/>
                  </a:cubicBezTo>
                  <a:cubicBezTo>
                    <a:pt x="1192" y="974"/>
                    <a:pt x="1171" y="985"/>
                    <a:pt x="1192" y="963"/>
                  </a:cubicBezTo>
                  <a:cubicBezTo>
                    <a:pt x="1203" y="941"/>
                    <a:pt x="1236" y="941"/>
                    <a:pt x="1236" y="963"/>
                  </a:cubicBezTo>
                  <a:lnTo>
                    <a:pt x="1236" y="963"/>
                  </a:lnTo>
                  <a:cubicBezTo>
                    <a:pt x="1214" y="1138"/>
                    <a:pt x="1160" y="1313"/>
                    <a:pt x="1083" y="1477"/>
                  </a:cubicBezTo>
                  <a:cubicBezTo>
                    <a:pt x="1083" y="1466"/>
                    <a:pt x="1083" y="1466"/>
                    <a:pt x="1083" y="1455"/>
                  </a:cubicBezTo>
                  <a:cubicBezTo>
                    <a:pt x="1072" y="1455"/>
                    <a:pt x="1039" y="1466"/>
                    <a:pt x="1028" y="1455"/>
                  </a:cubicBezTo>
                  <a:cubicBezTo>
                    <a:pt x="1017" y="1444"/>
                    <a:pt x="1017" y="1411"/>
                    <a:pt x="996" y="1389"/>
                  </a:cubicBezTo>
                  <a:cubicBezTo>
                    <a:pt x="985" y="1368"/>
                    <a:pt x="996" y="1335"/>
                    <a:pt x="996" y="1313"/>
                  </a:cubicBezTo>
                  <a:cubicBezTo>
                    <a:pt x="996" y="1291"/>
                    <a:pt x="952" y="1302"/>
                    <a:pt x="952" y="1324"/>
                  </a:cubicBezTo>
                  <a:cubicBezTo>
                    <a:pt x="941" y="1346"/>
                    <a:pt x="963" y="1400"/>
                    <a:pt x="952" y="1411"/>
                  </a:cubicBezTo>
                  <a:cubicBezTo>
                    <a:pt x="941" y="1422"/>
                    <a:pt x="952" y="1433"/>
                    <a:pt x="952" y="1466"/>
                  </a:cubicBezTo>
                  <a:cubicBezTo>
                    <a:pt x="963" y="1488"/>
                    <a:pt x="941" y="1488"/>
                    <a:pt x="952" y="1499"/>
                  </a:cubicBezTo>
                  <a:cubicBezTo>
                    <a:pt x="963" y="1510"/>
                    <a:pt x="985" y="1499"/>
                    <a:pt x="1006" y="1499"/>
                  </a:cubicBezTo>
                  <a:cubicBezTo>
                    <a:pt x="1028" y="1499"/>
                    <a:pt x="1039" y="1477"/>
                    <a:pt x="1039" y="1488"/>
                  </a:cubicBezTo>
                  <a:cubicBezTo>
                    <a:pt x="1050" y="1488"/>
                    <a:pt x="1039" y="1510"/>
                    <a:pt x="1050" y="1521"/>
                  </a:cubicBezTo>
                  <a:cubicBezTo>
                    <a:pt x="1050" y="1521"/>
                    <a:pt x="1050" y="1532"/>
                    <a:pt x="1061" y="1532"/>
                  </a:cubicBezTo>
                  <a:cubicBezTo>
                    <a:pt x="1050" y="1554"/>
                    <a:pt x="1039" y="1564"/>
                    <a:pt x="1028" y="1586"/>
                  </a:cubicBezTo>
                  <a:cubicBezTo>
                    <a:pt x="1017" y="1619"/>
                    <a:pt x="996" y="1641"/>
                    <a:pt x="985" y="1674"/>
                  </a:cubicBezTo>
                  <a:cubicBezTo>
                    <a:pt x="974" y="1674"/>
                    <a:pt x="963" y="1685"/>
                    <a:pt x="963" y="1685"/>
                  </a:cubicBezTo>
                  <a:cubicBezTo>
                    <a:pt x="941" y="1685"/>
                    <a:pt x="908" y="1707"/>
                    <a:pt x="886" y="1696"/>
                  </a:cubicBezTo>
                  <a:cubicBezTo>
                    <a:pt x="853" y="1696"/>
                    <a:pt x="842" y="1707"/>
                    <a:pt x="821" y="1696"/>
                  </a:cubicBezTo>
                  <a:cubicBezTo>
                    <a:pt x="799" y="1696"/>
                    <a:pt x="733" y="1696"/>
                    <a:pt x="722" y="1696"/>
                  </a:cubicBezTo>
                  <a:cubicBezTo>
                    <a:pt x="711" y="1707"/>
                    <a:pt x="656" y="1696"/>
                    <a:pt x="646" y="1685"/>
                  </a:cubicBezTo>
                  <a:cubicBezTo>
                    <a:pt x="646" y="1674"/>
                    <a:pt x="656" y="1630"/>
                    <a:pt x="667" y="1586"/>
                  </a:cubicBezTo>
                  <a:cubicBezTo>
                    <a:pt x="678" y="1554"/>
                    <a:pt x="689" y="1543"/>
                    <a:pt x="689" y="1521"/>
                  </a:cubicBezTo>
                  <a:cubicBezTo>
                    <a:pt x="689" y="1510"/>
                    <a:pt x="678" y="1455"/>
                    <a:pt x="678" y="1444"/>
                  </a:cubicBezTo>
                  <a:cubicBezTo>
                    <a:pt x="678" y="1444"/>
                    <a:pt x="689" y="1379"/>
                    <a:pt x="689" y="1357"/>
                  </a:cubicBezTo>
                  <a:cubicBezTo>
                    <a:pt x="700" y="1335"/>
                    <a:pt x="678" y="1335"/>
                    <a:pt x="689" y="1313"/>
                  </a:cubicBezTo>
                  <a:cubicBezTo>
                    <a:pt x="700" y="1291"/>
                    <a:pt x="700" y="1247"/>
                    <a:pt x="700" y="1225"/>
                  </a:cubicBezTo>
                  <a:cubicBezTo>
                    <a:pt x="711" y="1214"/>
                    <a:pt x="667" y="1214"/>
                    <a:pt x="656" y="1214"/>
                  </a:cubicBezTo>
                  <a:cubicBezTo>
                    <a:pt x="646" y="1204"/>
                    <a:pt x="624" y="1182"/>
                    <a:pt x="646" y="1149"/>
                  </a:cubicBezTo>
                  <a:cubicBezTo>
                    <a:pt x="667" y="1116"/>
                    <a:pt x="678" y="1116"/>
                    <a:pt x="700" y="1127"/>
                  </a:cubicBezTo>
                  <a:cubicBezTo>
                    <a:pt x="711" y="1138"/>
                    <a:pt x="711" y="1127"/>
                    <a:pt x="733" y="1116"/>
                  </a:cubicBezTo>
                  <a:cubicBezTo>
                    <a:pt x="766" y="1094"/>
                    <a:pt x="788" y="1061"/>
                    <a:pt x="810" y="1029"/>
                  </a:cubicBezTo>
                  <a:cubicBezTo>
                    <a:pt x="821" y="1007"/>
                    <a:pt x="810" y="1018"/>
                    <a:pt x="788" y="1007"/>
                  </a:cubicBezTo>
                  <a:cubicBezTo>
                    <a:pt x="777" y="1007"/>
                    <a:pt x="755" y="1007"/>
                    <a:pt x="744" y="996"/>
                  </a:cubicBezTo>
                  <a:cubicBezTo>
                    <a:pt x="744" y="996"/>
                    <a:pt x="722" y="974"/>
                    <a:pt x="711" y="974"/>
                  </a:cubicBezTo>
                  <a:cubicBezTo>
                    <a:pt x="711" y="974"/>
                    <a:pt x="678" y="963"/>
                    <a:pt x="678" y="941"/>
                  </a:cubicBezTo>
                  <a:cubicBezTo>
                    <a:pt x="678" y="930"/>
                    <a:pt x="656" y="897"/>
                    <a:pt x="656" y="886"/>
                  </a:cubicBezTo>
                  <a:cubicBezTo>
                    <a:pt x="656" y="886"/>
                    <a:pt x="689" y="832"/>
                    <a:pt x="689" y="821"/>
                  </a:cubicBezTo>
                  <a:cubicBezTo>
                    <a:pt x="689" y="799"/>
                    <a:pt x="667" y="810"/>
                    <a:pt x="656" y="810"/>
                  </a:cubicBezTo>
                  <a:cubicBezTo>
                    <a:pt x="646" y="821"/>
                    <a:pt x="624" y="810"/>
                    <a:pt x="624" y="821"/>
                  </a:cubicBezTo>
                  <a:cubicBezTo>
                    <a:pt x="624" y="832"/>
                    <a:pt x="635" y="854"/>
                    <a:pt x="624" y="864"/>
                  </a:cubicBezTo>
                  <a:cubicBezTo>
                    <a:pt x="613" y="886"/>
                    <a:pt x="602" y="886"/>
                    <a:pt x="591" y="886"/>
                  </a:cubicBezTo>
                  <a:cubicBezTo>
                    <a:pt x="580" y="886"/>
                    <a:pt x="525" y="908"/>
                    <a:pt x="536" y="897"/>
                  </a:cubicBezTo>
                  <a:cubicBezTo>
                    <a:pt x="536" y="886"/>
                    <a:pt x="569" y="810"/>
                    <a:pt x="569" y="799"/>
                  </a:cubicBezTo>
                  <a:cubicBezTo>
                    <a:pt x="569" y="788"/>
                    <a:pt x="558" y="766"/>
                    <a:pt x="569" y="744"/>
                  </a:cubicBezTo>
                  <a:cubicBezTo>
                    <a:pt x="569" y="722"/>
                    <a:pt x="558" y="711"/>
                    <a:pt x="558" y="689"/>
                  </a:cubicBezTo>
                  <a:cubicBezTo>
                    <a:pt x="547" y="668"/>
                    <a:pt x="536" y="624"/>
                    <a:pt x="525" y="602"/>
                  </a:cubicBezTo>
                  <a:cubicBezTo>
                    <a:pt x="525" y="580"/>
                    <a:pt x="514" y="558"/>
                    <a:pt x="503" y="580"/>
                  </a:cubicBezTo>
                  <a:cubicBezTo>
                    <a:pt x="481" y="591"/>
                    <a:pt x="503" y="613"/>
                    <a:pt x="503" y="635"/>
                  </a:cubicBezTo>
                  <a:cubicBezTo>
                    <a:pt x="503" y="668"/>
                    <a:pt x="514" y="689"/>
                    <a:pt x="525" y="700"/>
                  </a:cubicBezTo>
                  <a:cubicBezTo>
                    <a:pt x="536" y="711"/>
                    <a:pt x="547" y="755"/>
                    <a:pt x="547" y="755"/>
                  </a:cubicBezTo>
                  <a:cubicBezTo>
                    <a:pt x="547" y="755"/>
                    <a:pt x="536" y="755"/>
                    <a:pt x="525" y="744"/>
                  </a:cubicBezTo>
                  <a:cubicBezTo>
                    <a:pt x="514" y="733"/>
                    <a:pt x="503" y="799"/>
                    <a:pt x="492" y="810"/>
                  </a:cubicBezTo>
                  <a:cubicBezTo>
                    <a:pt x="481" y="821"/>
                    <a:pt x="481" y="788"/>
                    <a:pt x="481" y="777"/>
                  </a:cubicBezTo>
                  <a:cubicBezTo>
                    <a:pt x="492" y="755"/>
                    <a:pt x="492" y="733"/>
                    <a:pt x="481" y="722"/>
                  </a:cubicBezTo>
                  <a:cubicBezTo>
                    <a:pt x="481" y="711"/>
                    <a:pt x="449" y="679"/>
                    <a:pt x="449" y="668"/>
                  </a:cubicBezTo>
                  <a:cubicBezTo>
                    <a:pt x="449" y="657"/>
                    <a:pt x="427" y="624"/>
                    <a:pt x="438" y="602"/>
                  </a:cubicBezTo>
                  <a:cubicBezTo>
                    <a:pt x="449" y="580"/>
                    <a:pt x="416" y="569"/>
                    <a:pt x="416" y="569"/>
                  </a:cubicBezTo>
                  <a:cubicBezTo>
                    <a:pt x="405" y="569"/>
                    <a:pt x="372" y="580"/>
                    <a:pt x="361" y="569"/>
                  </a:cubicBezTo>
                  <a:cubicBezTo>
                    <a:pt x="350" y="569"/>
                    <a:pt x="339" y="547"/>
                    <a:pt x="328" y="536"/>
                  </a:cubicBezTo>
                  <a:cubicBezTo>
                    <a:pt x="317" y="525"/>
                    <a:pt x="296" y="558"/>
                    <a:pt x="285" y="569"/>
                  </a:cubicBezTo>
                  <a:cubicBezTo>
                    <a:pt x="263" y="591"/>
                    <a:pt x="252" y="558"/>
                    <a:pt x="241" y="569"/>
                  </a:cubicBezTo>
                  <a:cubicBezTo>
                    <a:pt x="219" y="580"/>
                    <a:pt x="186" y="591"/>
                    <a:pt x="186" y="602"/>
                  </a:cubicBezTo>
                  <a:cubicBezTo>
                    <a:pt x="186" y="613"/>
                    <a:pt x="197" y="624"/>
                    <a:pt x="175" y="624"/>
                  </a:cubicBezTo>
                  <a:cubicBezTo>
                    <a:pt x="153" y="624"/>
                    <a:pt x="131" y="646"/>
                    <a:pt x="121" y="635"/>
                  </a:cubicBezTo>
                  <a:cubicBezTo>
                    <a:pt x="110" y="635"/>
                    <a:pt x="88" y="635"/>
                    <a:pt x="77" y="624"/>
                  </a:cubicBezTo>
                  <a:cubicBezTo>
                    <a:pt x="77" y="613"/>
                    <a:pt x="55" y="635"/>
                    <a:pt x="44" y="635"/>
                  </a:cubicBezTo>
                  <a:cubicBezTo>
                    <a:pt x="33" y="646"/>
                    <a:pt x="44" y="613"/>
                    <a:pt x="44" y="602"/>
                  </a:cubicBezTo>
                  <a:cubicBezTo>
                    <a:pt x="33" y="580"/>
                    <a:pt x="11" y="580"/>
                    <a:pt x="11" y="580"/>
                  </a:cubicBezTo>
                  <a:cubicBezTo>
                    <a:pt x="0" y="569"/>
                    <a:pt x="11" y="547"/>
                    <a:pt x="0" y="536"/>
                  </a:cubicBezTo>
                  <a:cubicBezTo>
                    <a:pt x="0" y="525"/>
                    <a:pt x="11" y="504"/>
                    <a:pt x="22" y="504"/>
                  </a:cubicBezTo>
                  <a:cubicBezTo>
                    <a:pt x="33" y="504"/>
                    <a:pt x="44" y="492"/>
                    <a:pt x="44" y="471"/>
                  </a:cubicBezTo>
                  <a:cubicBezTo>
                    <a:pt x="55" y="449"/>
                    <a:pt x="77" y="405"/>
                    <a:pt x="88" y="405"/>
                  </a:cubicBezTo>
                  <a:cubicBezTo>
                    <a:pt x="110" y="405"/>
                    <a:pt x="142" y="438"/>
                    <a:pt x="164" y="438"/>
                  </a:cubicBezTo>
                  <a:cubicBezTo>
                    <a:pt x="186" y="449"/>
                    <a:pt x="208" y="482"/>
                    <a:pt x="219" y="471"/>
                  </a:cubicBezTo>
                  <a:cubicBezTo>
                    <a:pt x="241" y="449"/>
                    <a:pt x="252" y="438"/>
                    <a:pt x="263" y="416"/>
                  </a:cubicBezTo>
                  <a:close/>
                  <a:moveTo>
                    <a:pt x="1050" y="361"/>
                  </a:moveTo>
                  <a:lnTo>
                    <a:pt x="1050" y="361"/>
                  </a:lnTo>
                  <a:lnTo>
                    <a:pt x="1050" y="361"/>
                  </a:lnTo>
                  <a:cubicBezTo>
                    <a:pt x="1028" y="372"/>
                    <a:pt x="1061" y="416"/>
                    <a:pt x="1083" y="405"/>
                  </a:cubicBezTo>
                  <a:cubicBezTo>
                    <a:pt x="1094" y="394"/>
                    <a:pt x="1072" y="329"/>
                    <a:pt x="1050" y="361"/>
                  </a:cubicBezTo>
                  <a:close/>
                  <a:moveTo>
                    <a:pt x="722" y="843"/>
                  </a:moveTo>
                  <a:lnTo>
                    <a:pt x="722" y="843"/>
                  </a:lnTo>
                  <a:lnTo>
                    <a:pt x="722" y="843"/>
                  </a:lnTo>
                  <a:cubicBezTo>
                    <a:pt x="722" y="854"/>
                    <a:pt x="755" y="832"/>
                    <a:pt x="766" y="843"/>
                  </a:cubicBezTo>
                  <a:cubicBezTo>
                    <a:pt x="777" y="854"/>
                    <a:pt x="799" y="875"/>
                    <a:pt x="821" y="864"/>
                  </a:cubicBezTo>
                  <a:cubicBezTo>
                    <a:pt x="831" y="854"/>
                    <a:pt x="853" y="864"/>
                    <a:pt x="875" y="875"/>
                  </a:cubicBezTo>
                  <a:cubicBezTo>
                    <a:pt x="897" y="886"/>
                    <a:pt x="897" y="919"/>
                    <a:pt x="919" y="930"/>
                  </a:cubicBezTo>
                  <a:cubicBezTo>
                    <a:pt x="930" y="941"/>
                    <a:pt x="963" y="952"/>
                    <a:pt x="985" y="952"/>
                  </a:cubicBezTo>
                  <a:cubicBezTo>
                    <a:pt x="996" y="963"/>
                    <a:pt x="1006" y="930"/>
                    <a:pt x="996" y="897"/>
                  </a:cubicBezTo>
                  <a:cubicBezTo>
                    <a:pt x="985" y="875"/>
                    <a:pt x="974" y="843"/>
                    <a:pt x="963" y="821"/>
                  </a:cubicBezTo>
                  <a:cubicBezTo>
                    <a:pt x="952" y="810"/>
                    <a:pt x="952" y="799"/>
                    <a:pt x="963" y="799"/>
                  </a:cubicBezTo>
                  <a:cubicBezTo>
                    <a:pt x="974" y="799"/>
                    <a:pt x="996" y="788"/>
                    <a:pt x="985" y="777"/>
                  </a:cubicBezTo>
                  <a:cubicBezTo>
                    <a:pt x="963" y="777"/>
                    <a:pt x="952" y="766"/>
                    <a:pt x="941" y="777"/>
                  </a:cubicBezTo>
                  <a:cubicBezTo>
                    <a:pt x="930" y="788"/>
                    <a:pt x="919" y="799"/>
                    <a:pt x="908" y="799"/>
                  </a:cubicBezTo>
                  <a:cubicBezTo>
                    <a:pt x="897" y="799"/>
                    <a:pt x="875" y="810"/>
                    <a:pt x="875" y="799"/>
                  </a:cubicBezTo>
                  <a:cubicBezTo>
                    <a:pt x="886" y="777"/>
                    <a:pt x="886" y="733"/>
                    <a:pt x="875" y="722"/>
                  </a:cubicBezTo>
                  <a:cubicBezTo>
                    <a:pt x="875" y="722"/>
                    <a:pt x="853" y="711"/>
                    <a:pt x="831" y="733"/>
                  </a:cubicBezTo>
                  <a:cubicBezTo>
                    <a:pt x="821" y="744"/>
                    <a:pt x="799" y="766"/>
                    <a:pt x="777" y="766"/>
                  </a:cubicBezTo>
                  <a:cubicBezTo>
                    <a:pt x="766" y="766"/>
                    <a:pt x="744" y="788"/>
                    <a:pt x="744" y="799"/>
                  </a:cubicBezTo>
                  <a:cubicBezTo>
                    <a:pt x="755" y="810"/>
                    <a:pt x="722" y="843"/>
                    <a:pt x="722" y="843"/>
                  </a:cubicBezTo>
                  <a:close/>
                </a:path>
              </a:pathLst>
            </a:custGeom>
            <a:solidFill>
              <a:srgbClr val="5898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1" name="Freeform 90"/>
            <p:cNvSpPr>
              <a:spLocks noChangeArrowheads="1"/>
            </p:cNvSpPr>
            <p:nvPr/>
          </p:nvSpPr>
          <p:spPr bwMode="auto">
            <a:xfrm>
              <a:off x="14540193" y="7353765"/>
              <a:ext cx="1893844" cy="2597232"/>
            </a:xfrm>
            <a:custGeom>
              <a:avLst/>
              <a:gdLst>
                <a:gd name="T0" fmla="*/ 328 w 2177"/>
                <a:gd name="T1" fmla="*/ 0 h 2986"/>
                <a:gd name="T2" fmla="*/ 328 w 2177"/>
                <a:gd name="T3" fmla="*/ 0 h 2986"/>
                <a:gd name="T4" fmla="*/ 1848 w 2177"/>
                <a:gd name="T5" fmla="*/ 0 h 2986"/>
                <a:gd name="T6" fmla="*/ 2176 w 2177"/>
                <a:gd name="T7" fmla="*/ 339 h 2986"/>
                <a:gd name="T8" fmla="*/ 2176 w 2177"/>
                <a:gd name="T9" fmla="*/ 2657 h 2986"/>
                <a:gd name="T10" fmla="*/ 1848 w 2177"/>
                <a:gd name="T11" fmla="*/ 2985 h 2986"/>
                <a:gd name="T12" fmla="*/ 328 w 2177"/>
                <a:gd name="T13" fmla="*/ 2985 h 2986"/>
                <a:gd name="T14" fmla="*/ 0 w 2177"/>
                <a:gd name="T15" fmla="*/ 2657 h 2986"/>
                <a:gd name="T16" fmla="*/ 0 w 2177"/>
                <a:gd name="T17" fmla="*/ 339 h 2986"/>
                <a:gd name="T18" fmla="*/ 328 w 2177"/>
                <a:gd name="T19" fmla="*/ 0 h 2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7" h="2986">
                  <a:moveTo>
                    <a:pt x="328" y="0"/>
                  </a:moveTo>
                  <a:lnTo>
                    <a:pt x="328" y="0"/>
                  </a:lnTo>
                  <a:cubicBezTo>
                    <a:pt x="1848" y="0"/>
                    <a:pt x="1848" y="0"/>
                    <a:pt x="1848" y="0"/>
                  </a:cubicBezTo>
                  <a:cubicBezTo>
                    <a:pt x="2023" y="0"/>
                    <a:pt x="2176" y="153"/>
                    <a:pt x="2176" y="339"/>
                  </a:cubicBezTo>
                  <a:cubicBezTo>
                    <a:pt x="2176" y="2657"/>
                    <a:pt x="2176" y="2657"/>
                    <a:pt x="2176" y="2657"/>
                  </a:cubicBezTo>
                  <a:cubicBezTo>
                    <a:pt x="2176" y="2832"/>
                    <a:pt x="2023" y="2985"/>
                    <a:pt x="1848" y="2985"/>
                  </a:cubicBezTo>
                  <a:cubicBezTo>
                    <a:pt x="328" y="2985"/>
                    <a:pt x="328" y="2985"/>
                    <a:pt x="328" y="2985"/>
                  </a:cubicBezTo>
                  <a:cubicBezTo>
                    <a:pt x="153" y="2985"/>
                    <a:pt x="0" y="2832"/>
                    <a:pt x="0" y="2657"/>
                  </a:cubicBezTo>
                  <a:cubicBezTo>
                    <a:pt x="0" y="339"/>
                    <a:pt x="0" y="339"/>
                    <a:pt x="0" y="339"/>
                  </a:cubicBezTo>
                  <a:cubicBezTo>
                    <a:pt x="0" y="153"/>
                    <a:pt x="153" y="0"/>
                    <a:pt x="328" y="0"/>
                  </a:cubicBezTo>
                </a:path>
              </a:pathLst>
            </a:custGeom>
            <a:solidFill>
              <a:srgbClr val="C5C8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2" name="Freeform 91"/>
            <p:cNvSpPr>
              <a:spLocks noChangeArrowheads="1"/>
            </p:cNvSpPr>
            <p:nvPr/>
          </p:nvSpPr>
          <p:spPr bwMode="auto">
            <a:xfrm>
              <a:off x="14627503" y="7442668"/>
              <a:ext cx="1720810" cy="2427365"/>
            </a:xfrm>
            <a:custGeom>
              <a:avLst/>
              <a:gdLst>
                <a:gd name="T0" fmla="*/ 273 w 1981"/>
                <a:gd name="T1" fmla="*/ 0 h 2790"/>
                <a:gd name="T2" fmla="*/ 273 w 1981"/>
                <a:gd name="T3" fmla="*/ 0 h 2790"/>
                <a:gd name="T4" fmla="*/ 1706 w 1981"/>
                <a:gd name="T5" fmla="*/ 0 h 2790"/>
                <a:gd name="T6" fmla="*/ 1980 w 1981"/>
                <a:gd name="T7" fmla="*/ 274 h 2790"/>
                <a:gd name="T8" fmla="*/ 1980 w 1981"/>
                <a:gd name="T9" fmla="*/ 2516 h 2790"/>
                <a:gd name="T10" fmla="*/ 1706 w 1981"/>
                <a:gd name="T11" fmla="*/ 2789 h 2790"/>
                <a:gd name="T12" fmla="*/ 273 w 1981"/>
                <a:gd name="T13" fmla="*/ 2789 h 2790"/>
                <a:gd name="T14" fmla="*/ 0 w 1981"/>
                <a:gd name="T15" fmla="*/ 2516 h 2790"/>
                <a:gd name="T16" fmla="*/ 0 w 1981"/>
                <a:gd name="T17" fmla="*/ 274 h 2790"/>
                <a:gd name="T18" fmla="*/ 273 w 1981"/>
                <a:gd name="T19" fmla="*/ 0 h 2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1" h="2790">
                  <a:moveTo>
                    <a:pt x="273" y="0"/>
                  </a:moveTo>
                  <a:lnTo>
                    <a:pt x="273" y="0"/>
                  </a:lnTo>
                  <a:cubicBezTo>
                    <a:pt x="1706" y="0"/>
                    <a:pt x="1706" y="0"/>
                    <a:pt x="1706" y="0"/>
                  </a:cubicBezTo>
                  <a:cubicBezTo>
                    <a:pt x="1859" y="0"/>
                    <a:pt x="1980" y="120"/>
                    <a:pt x="1980" y="274"/>
                  </a:cubicBezTo>
                  <a:cubicBezTo>
                    <a:pt x="1980" y="2516"/>
                    <a:pt x="1980" y="2516"/>
                    <a:pt x="1980" y="2516"/>
                  </a:cubicBezTo>
                  <a:cubicBezTo>
                    <a:pt x="1980" y="2669"/>
                    <a:pt x="1859" y="2789"/>
                    <a:pt x="1706" y="2789"/>
                  </a:cubicBezTo>
                  <a:cubicBezTo>
                    <a:pt x="273" y="2789"/>
                    <a:pt x="273" y="2789"/>
                    <a:pt x="273" y="2789"/>
                  </a:cubicBezTo>
                  <a:cubicBezTo>
                    <a:pt x="120" y="2789"/>
                    <a:pt x="0" y="2669"/>
                    <a:pt x="0" y="2516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0" y="120"/>
                    <a:pt x="120" y="0"/>
                    <a:pt x="273" y="0"/>
                  </a:cubicBez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3" name="Freeform 92"/>
            <p:cNvSpPr>
              <a:spLocks noChangeArrowheads="1"/>
            </p:cNvSpPr>
            <p:nvPr/>
          </p:nvSpPr>
          <p:spPr bwMode="auto">
            <a:xfrm>
              <a:off x="14635441" y="9117534"/>
              <a:ext cx="1720810" cy="2227333"/>
            </a:xfrm>
            <a:custGeom>
              <a:avLst/>
              <a:gdLst>
                <a:gd name="T0" fmla="*/ 394 w 1980"/>
                <a:gd name="T1" fmla="*/ 0 h 2560"/>
                <a:gd name="T2" fmla="*/ 394 w 1980"/>
                <a:gd name="T3" fmla="*/ 0 h 2560"/>
                <a:gd name="T4" fmla="*/ 197 w 1980"/>
                <a:gd name="T5" fmla="*/ 624 h 2560"/>
                <a:gd name="T6" fmla="*/ 164 w 1980"/>
                <a:gd name="T7" fmla="*/ 2439 h 2560"/>
                <a:gd name="T8" fmla="*/ 842 w 1980"/>
                <a:gd name="T9" fmla="*/ 2450 h 2560"/>
                <a:gd name="T10" fmla="*/ 995 w 1980"/>
                <a:gd name="T11" fmla="*/ 1039 h 2560"/>
                <a:gd name="T12" fmla="*/ 1116 w 1980"/>
                <a:gd name="T13" fmla="*/ 2067 h 2560"/>
                <a:gd name="T14" fmla="*/ 1170 w 1980"/>
                <a:gd name="T15" fmla="*/ 2439 h 2560"/>
                <a:gd name="T16" fmla="*/ 1848 w 1980"/>
                <a:gd name="T17" fmla="*/ 2428 h 2560"/>
                <a:gd name="T18" fmla="*/ 1804 w 1980"/>
                <a:gd name="T19" fmla="*/ 624 h 2560"/>
                <a:gd name="T20" fmla="*/ 1608 w 1980"/>
                <a:gd name="T21" fmla="*/ 0 h 2560"/>
                <a:gd name="T22" fmla="*/ 995 w 1980"/>
                <a:gd name="T23" fmla="*/ 77 h 2560"/>
                <a:gd name="T24" fmla="*/ 394 w 1980"/>
                <a:gd name="T25" fmla="*/ 0 h 2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80" h="2560">
                  <a:moveTo>
                    <a:pt x="394" y="0"/>
                  </a:moveTo>
                  <a:lnTo>
                    <a:pt x="394" y="0"/>
                  </a:lnTo>
                  <a:cubicBezTo>
                    <a:pt x="372" y="109"/>
                    <a:pt x="229" y="459"/>
                    <a:pt x="197" y="624"/>
                  </a:cubicBezTo>
                  <a:cubicBezTo>
                    <a:pt x="164" y="787"/>
                    <a:pt x="0" y="2384"/>
                    <a:pt x="164" y="2439"/>
                  </a:cubicBezTo>
                  <a:cubicBezTo>
                    <a:pt x="229" y="2461"/>
                    <a:pt x="809" y="2559"/>
                    <a:pt x="842" y="2450"/>
                  </a:cubicBezTo>
                  <a:cubicBezTo>
                    <a:pt x="973" y="2034"/>
                    <a:pt x="820" y="1039"/>
                    <a:pt x="995" y="1039"/>
                  </a:cubicBezTo>
                  <a:cubicBezTo>
                    <a:pt x="1137" y="1039"/>
                    <a:pt x="1094" y="1608"/>
                    <a:pt x="1116" y="2067"/>
                  </a:cubicBezTo>
                  <a:cubicBezTo>
                    <a:pt x="1126" y="2209"/>
                    <a:pt x="1137" y="2341"/>
                    <a:pt x="1170" y="2439"/>
                  </a:cubicBezTo>
                  <a:cubicBezTo>
                    <a:pt x="1203" y="2549"/>
                    <a:pt x="1783" y="2450"/>
                    <a:pt x="1848" y="2428"/>
                  </a:cubicBezTo>
                  <a:cubicBezTo>
                    <a:pt x="1979" y="2374"/>
                    <a:pt x="1826" y="755"/>
                    <a:pt x="1804" y="624"/>
                  </a:cubicBezTo>
                  <a:cubicBezTo>
                    <a:pt x="1772" y="459"/>
                    <a:pt x="1619" y="109"/>
                    <a:pt x="1608" y="0"/>
                  </a:cubicBezTo>
                  <a:cubicBezTo>
                    <a:pt x="995" y="77"/>
                    <a:pt x="995" y="77"/>
                    <a:pt x="995" y="77"/>
                  </a:cubicBezTo>
                  <a:lnTo>
                    <a:pt x="394" y="0"/>
                  </a:ln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4" name="Freeform 93"/>
            <p:cNvSpPr>
              <a:spLocks noChangeArrowheads="1"/>
            </p:cNvSpPr>
            <p:nvPr/>
          </p:nvSpPr>
          <p:spPr bwMode="auto">
            <a:xfrm>
              <a:off x="16064158" y="9231838"/>
              <a:ext cx="292093" cy="1998725"/>
            </a:xfrm>
            <a:custGeom>
              <a:avLst/>
              <a:gdLst>
                <a:gd name="T0" fmla="*/ 196 w 339"/>
                <a:gd name="T1" fmla="*/ 2297 h 2298"/>
                <a:gd name="T2" fmla="*/ 196 w 339"/>
                <a:gd name="T3" fmla="*/ 2297 h 2298"/>
                <a:gd name="T4" fmla="*/ 207 w 339"/>
                <a:gd name="T5" fmla="*/ 2297 h 2298"/>
                <a:gd name="T6" fmla="*/ 163 w 339"/>
                <a:gd name="T7" fmla="*/ 493 h 2298"/>
                <a:gd name="T8" fmla="*/ 0 w 339"/>
                <a:gd name="T9" fmla="*/ 0 h 2298"/>
                <a:gd name="T10" fmla="*/ 32 w 339"/>
                <a:gd name="T11" fmla="*/ 230 h 2298"/>
                <a:gd name="T12" fmla="*/ 10 w 339"/>
                <a:gd name="T13" fmla="*/ 514 h 2298"/>
                <a:gd name="T14" fmla="*/ 76 w 339"/>
                <a:gd name="T15" fmla="*/ 1324 h 2298"/>
                <a:gd name="T16" fmla="*/ 98 w 339"/>
                <a:gd name="T17" fmla="*/ 2264 h 2298"/>
                <a:gd name="T18" fmla="*/ 196 w 339"/>
                <a:gd name="T19" fmla="*/ 2297 h 2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9" h="2298">
                  <a:moveTo>
                    <a:pt x="196" y="2297"/>
                  </a:moveTo>
                  <a:lnTo>
                    <a:pt x="196" y="2297"/>
                  </a:lnTo>
                  <a:lnTo>
                    <a:pt x="207" y="2297"/>
                  </a:lnTo>
                  <a:cubicBezTo>
                    <a:pt x="338" y="2243"/>
                    <a:pt x="185" y="624"/>
                    <a:pt x="163" y="493"/>
                  </a:cubicBezTo>
                  <a:cubicBezTo>
                    <a:pt x="142" y="372"/>
                    <a:pt x="54" y="153"/>
                    <a:pt x="0" y="0"/>
                  </a:cubicBezTo>
                  <a:cubicBezTo>
                    <a:pt x="10" y="121"/>
                    <a:pt x="32" y="186"/>
                    <a:pt x="32" y="230"/>
                  </a:cubicBezTo>
                  <a:cubicBezTo>
                    <a:pt x="21" y="285"/>
                    <a:pt x="32" y="438"/>
                    <a:pt x="10" y="514"/>
                  </a:cubicBezTo>
                  <a:cubicBezTo>
                    <a:pt x="0" y="591"/>
                    <a:pt x="65" y="1181"/>
                    <a:pt x="76" y="1324"/>
                  </a:cubicBezTo>
                  <a:cubicBezTo>
                    <a:pt x="98" y="1466"/>
                    <a:pt x="87" y="2243"/>
                    <a:pt x="98" y="2264"/>
                  </a:cubicBezTo>
                  <a:cubicBezTo>
                    <a:pt x="98" y="2275"/>
                    <a:pt x="142" y="2286"/>
                    <a:pt x="196" y="2297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5" name="Freeform 94"/>
            <p:cNvSpPr>
              <a:spLocks noChangeArrowheads="1"/>
            </p:cNvSpPr>
            <p:nvPr/>
          </p:nvSpPr>
          <p:spPr bwMode="auto">
            <a:xfrm>
              <a:off x="14711639" y="7822093"/>
              <a:ext cx="1579526" cy="1836795"/>
            </a:xfrm>
            <a:custGeom>
              <a:avLst/>
              <a:gdLst>
                <a:gd name="T0" fmla="*/ 504 w 1817"/>
                <a:gd name="T1" fmla="*/ 0 h 2113"/>
                <a:gd name="T2" fmla="*/ 504 w 1817"/>
                <a:gd name="T3" fmla="*/ 0 h 2113"/>
                <a:gd name="T4" fmla="*/ 55 w 1817"/>
                <a:gd name="T5" fmla="*/ 132 h 2113"/>
                <a:gd name="T6" fmla="*/ 22 w 1817"/>
                <a:gd name="T7" fmla="*/ 624 h 2113"/>
                <a:gd name="T8" fmla="*/ 88 w 1817"/>
                <a:gd name="T9" fmla="*/ 1160 h 2113"/>
                <a:gd name="T10" fmla="*/ 121 w 1817"/>
                <a:gd name="T11" fmla="*/ 1619 h 2113"/>
                <a:gd name="T12" fmla="*/ 121 w 1817"/>
                <a:gd name="T13" fmla="*/ 1937 h 2113"/>
                <a:gd name="T14" fmla="*/ 908 w 1817"/>
                <a:gd name="T15" fmla="*/ 2112 h 2113"/>
                <a:gd name="T16" fmla="*/ 908 w 1817"/>
                <a:gd name="T17" fmla="*/ 2112 h 2113"/>
                <a:gd name="T18" fmla="*/ 908 w 1817"/>
                <a:gd name="T19" fmla="*/ 2112 h 2113"/>
                <a:gd name="T20" fmla="*/ 1696 w 1817"/>
                <a:gd name="T21" fmla="*/ 1937 h 2113"/>
                <a:gd name="T22" fmla="*/ 1696 w 1817"/>
                <a:gd name="T23" fmla="*/ 1619 h 2113"/>
                <a:gd name="T24" fmla="*/ 1717 w 1817"/>
                <a:gd name="T25" fmla="*/ 1160 h 2113"/>
                <a:gd name="T26" fmla="*/ 1794 w 1817"/>
                <a:gd name="T27" fmla="*/ 624 h 2113"/>
                <a:gd name="T28" fmla="*/ 1761 w 1817"/>
                <a:gd name="T29" fmla="*/ 132 h 2113"/>
                <a:gd name="T30" fmla="*/ 1302 w 1817"/>
                <a:gd name="T31" fmla="*/ 0 h 2113"/>
                <a:gd name="T32" fmla="*/ 908 w 1817"/>
                <a:gd name="T33" fmla="*/ 33 h 2113"/>
                <a:gd name="T34" fmla="*/ 504 w 1817"/>
                <a:gd name="T35" fmla="*/ 0 h 2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7" h="2113">
                  <a:moveTo>
                    <a:pt x="504" y="0"/>
                  </a:moveTo>
                  <a:lnTo>
                    <a:pt x="504" y="0"/>
                  </a:lnTo>
                  <a:cubicBezTo>
                    <a:pt x="492" y="22"/>
                    <a:pt x="77" y="110"/>
                    <a:pt x="55" y="132"/>
                  </a:cubicBezTo>
                  <a:cubicBezTo>
                    <a:pt x="22" y="154"/>
                    <a:pt x="0" y="569"/>
                    <a:pt x="22" y="624"/>
                  </a:cubicBezTo>
                  <a:cubicBezTo>
                    <a:pt x="33" y="668"/>
                    <a:pt x="55" y="1040"/>
                    <a:pt x="88" y="1160"/>
                  </a:cubicBezTo>
                  <a:cubicBezTo>
                    <a:pt x="132" y="1280"/>
                    <a:pt x="142" y="1455"/>
                    <a:pt x="121" y="1619"/>
                  </a:cubicBezTo>
                  <a:cubicBezTo>
                    <a:pt x="99" y="1772"/>
                    <a:pt x="77" y="1860"/>
                    <a:pt x="121" y="1937"/>
                  </a:cubicBezTo>
                  <a:cubicBezTo>
                    <a:pt x="164" y="2002"/>
                    <a:pt x="733" y="2100"/>
                    <a:pt x="908" y="2112"/>
                  </a:cubicBezTo>
                  <a:lnTo>
                    <a:pt x="908" y="2112"/>
                  </a:lnTo>
                  <a:lnTo>
                    <a:pt x="908" y="2112"/>
                  </a:lnTo>
                  <a:cubicBezTo>
                    <a:pt x="1083" y="2100"/>
                    <a:pt x="1652" y="2002"/>
                    <a:pt x="1696" y="1937"/>
                  </a:cubicBezTo>
                  <a:cubicBezTo>
                    <a:pt x="1739" y="1860"/>
                    <a:pt x="1707" y="1772"/>
                    <a:pt x="1696" y="1619"/>
                  </a:cubicBezTo>
                  <a:cubicBezTo>
                    <a:pt x="1674" y="1455"/>
                    <a:pt x="1685" y="1280"/>
                    <a:pt x="1717" y="1160"/>
                  </a:cubicBezTo>
                  <a:cubicBezTo>
                    <a:pt x="1761" y="1040"/>
                    <a:pt x="1772" y="668"/>
                    <a:pt x="1794" y="624"/>
                  </a:cubicBezTo>
                  <a:cubicBezTo>
                    <a:pt x="1816" y="569"/>
                    <a:pt x="1783" y="154"/>
                    <a:pt x="1761" y="132"/>
                  </a:cubicBezTo>
                  <a:cubicBezTo>
                    <a:pt x="1729" y="110"/>
                    <a:pt x="1324" y="22"/>
                    <a:pt x="1302" y="0"/>
                  </a:cubicBezTo>
                  <a:cubicBezTo>
                    <a:pt x="908" y="33"/>
                    <a:pt x="908" y="33"/>
                    <a:pt x="908" y="33"/>
                  </a:cubicBezTo>
                  <a:lnTo>
                    <a:pt x="504" y="0"/>
                  </a:ln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6" name="Freeform 95"/>
            <p:cNvSpPr>
              <a:spLocks noChangeArrowheads="1"/>
            </p:cNvSpPr>
            <p:nvPr/>
          </p:nvSpPr>
          <p:spPr bwMode="auto">
            <a:xfrm>
              <a:off x="16064158" y="8679370"/>
              <a:ext cx="158746" cy="871565"/>
            </a:xfrm>
            <a:custGeom>
              <a:avLst/>
              <a:gdLst>
                <a:gd name="T0" fmla="*/ 21 w 186"/>
                <a:gd name="T1" fmla="*/ 1006 h 1007"/>
                <a:gd name="T2" fmla="*/ 21 w 186"/>
                <a:gd name="T3" fmla="*/ 1006 h 1007"/>
                <a:gd name="T4" fmla="*/ 142 w 186"/>
                <a:gd name="T5" fmla="*/ 952 h 1007"/>
                <a:gd name="T6" fmla="*/ 142 w 186"/>
                <a:gd name="T7" fmla="*/ 634 h 1007"/>
                <a:gd name="T8" fmla="*/ 163 w 186"/>
                <a:gd name="T9" fmla="*/ 175 h 1007"/>
                <a:gd name="T10" fmla="*/ 185 w 186"/>
                <a:gd name="T11" fmla="*/ 65 h 1007"/>
                <a:gd name="T12" fmla="*/ 54 w 186"/>
                <a:gd name="T13" fmla="*/ 0 h 1007"/>
                <a:gd name="T14" fmla="*/ 0 w 186"/>
                <a:gd name="T15" fmla="*/ 525 h 1007"/>
                <a:gd name="T16" fmla="*/ 32 w 186"/>
                <a:gd name="T17" fmla="*/ 864 h 1007"/>
                <a:gd name="T18" fmla="*/ 21 w 186"/>
                <a:gd name="T19" fmla="*/ 1006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6" h="1007">
                  <a:moveTo>
                    <a:pt x="21" y="1006"/>
                  </a:moveTo>
                  <a:lnTo>
                    <a:pt x="21" y="1006"/>
                  </a:lnTo>
                  <a:cubicBezTo>
                    <a:pt x="87" y="984"/>
                    <a:pt x="131" y="962"/>
                    <a:pt x="142" y="952"/>
                  </a:cubicBezTo>
                  <a:cubicBezTo>
                    <a:pt x="185" y="875"/>
                    <a:pt x="153" y="787"/>
                    <a:pt x="142" y="634"/>
                  </a:cubicBezTo>
                  <a:cubicBezTo>
                    <a:pt x="120" y="470"/>
                    <a:pt x="131" y="295"/>
                    <a:pt x="163" y="175"/>
                  </a:cubicBezTo>
                  <a:cubicBezTo>
                    <a:pt x="175" y="153"/>
                    <a:pt x="185" y="109"/>
                    <a:pt x="185" y="65"/>
                  </a:cubicBezTo>
                  <a:cubicBezTo>
                    <a:pt x="142" y="33"/>
                    <a:pt x="54" y="0"/>
                    <a:pt x="54" y="0"/>
                  </a:cubicBezTo>
                  <a:cubicBezTo>
                    <a:pt x="54" y="0"/>
                    <a:pt x="0" y="350"/>
                    <a:pt x="0" y="525"/>
                  </a:cubicBezTo>
                  <a:cubicBezTo>
                    <a:pt x="0" y="711"/>
                    <a:pt x="32" y="809"/>
                    <a:pt x="32" y="864"/>
                  </a:cubicBezTo>
                  <a:cubicBezTo>
                    <a:pt x="32" y="886"/>
                    <a:pt x="32" y="940"/>
                    <a:pt x="21" y="1006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7" name="Freeform 96"/>
            <p:cNvSpPr>
              <a:spLocks noChangeArrowheads="1"/>
            </p:cNvSpPr>
            <p:nvPr/>
          </p:nvSpPr>
          <p:spPr bwMode="auto">
            <a:xfrm>
              <a:off x="14854511" y="7707789"/>
              <a:ext cx="1314420" cy="522304"/>
            </a:xfrm>
            <a:custGeom>
              <a:avLst/>
              <a:gdLst>
                <a:gd name="T0" fmla="*/ 219 w 1511"/>
                <a:gd name="T1" fmla="*/ 22 h 603"/>
                <a:gd name="T2" fmla="*/ 219 w 1511"/>
                <a:gd name="T3" fmla="*/ 22 h 603"/>
                <a:gd name="T4" fmla="*/ 0 w 1511"/>
                <a:gd name="T5" fmla="*/ 230 h 603"/>
                <a:gd name="T6" fmla="*/ 252 w 1511"/>
                <a:gd name="T7" fmla="*/ 558 h 603"/>
                <a:gd name="T8" fmla="*/ 755 w 1511"/>
                <a:gd name="T9" fmla="*/ 602 h 603"/>
                <a:gd name="T10" fmla="*/ 755 w 1511"/>
                <a:gd name="T11" fmla="*/ 602 h 603"/>
                <a:gd name="T12" fmla="*/ 1247 w 1511"/>
                <a:gd name="T13" fmla="*/ 558 h 603"/>
                <a:gd name="T14" fmla="*/ 1510 w 1511"/>
                <a:gd name="T15" fmla="*/ 230 h 603"/>
                <a:gd name="T16" fmla="*/ 1291 w 1511"/>
                <a:gd name="T17" fmla="*/ 22 h 603"/>
                <a:gd name="T18" fmla="*/ 755 w 1511"/>
                <a:gd name="T19" fmla="*/ 0 h 603"/>
                <a:gd name="T20" fmla="*/ 755 w 1511"/>
                <a:gd name="T21" fmla="*/ 0 h 603"/>
                <a:gd name="T22" fmla="*/ 755 w 1511"/>
                <a:gd name="T23" fmla="*/ 0 h 603"/>
                <a:gd name="T24" fmla="*/ 219 w 1511"/>
                <a:gd name="T25" fmla="*/ 22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1" h="603">
                  <a:moveTo>
                    <a:pt x="219" y="22"/>
                  </a:moveTo>
                  <a:lnTo>
                    <a:pt x="219" y="22"/>
                  </a:lnTo>
                  <a:cubicBezTo>
                    <a:pt x="197" y="153"/>
                    <a:pt x="99" y="164"/>
                    <a:pt x="0" y="230"/>
                  </a:cubicBezTo>
                  <a:cubicBezTo>
                    <a:pt x="0" y="230"/>
                    <a:pt x="88" y="493"/>
                    <a:pt x="252" y="558"/>
                  </a:cubicBezTo>
                  <a:cubicBezTo>
                    <a:pt x="340" y="591"/>
                    <a:pt x="547" y="602"/>
                    <a:pt x="755" y="602"/>
                  </a:cubicBezTo>
                  <a:lnTo>
                    <a:pt x="755" y="602"/>
                  </a:lnTo>
                  <a:cubicBezTo>
                    <a:pt x="963" y="602"/>
                    <a:pt x="1171" y="591"/>
                    <a:pt x="1247" y="558"/>
                  </a:cubicBezTo>
                  <a:cubicBezTo>
                    <a:pt x="1422" y="493"/>
                    <a:pt x="1510" y="230"/>
                    <a:pt x="1510" y="230"/>
                  </a:cubicBezTo>
                  <a:cubicBezTo>
                    <a:pt x="1400" y="164"/>
                    <a:pt x="1302" y="153"/>
                    <a:pt x="1291" y="22"/>
                  </a:cubicBezTo>
                  <a:cubicBezTo>
                    <a:pt x="755" y="0"/>
                    <a:pt x="755" y="0"/>
                    <a:pt x="755" y="0"/>
                  </a:cubicBezTo>
                  <a:lnTo>
                    <a:pt x="755" y="0"/>
                  </a:lnTo>
                  <a:lnTo>
                    <a:pt x="755" y="0"/>
                  </a:lnTo>
                  <a:lnTo>
                    <a:pt x="219" y="22"/>
                  </a:lnTo>
                </a:path>
              </a:pathLst>
            </a:custGeom>
            <a:solidFill>
              <a:srgbClr val="BFC2C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8" name="Freeform 97"/>
            <p:cNvSpPr>
              <a:spLocks noChangeArrowheads="1"/>
            </p:cNvSpPr>
            <p:nvPr/>
          </p:nvSpPr>
          <p:spPr bwMode="auto">
            <a:xfrm>
              <a:off x="14827524" y="6650481"/>
              <a:ext cx="1341407" cy="1436733"/>
            </a:xfrm>
            <a:custGeom>
              <a:avLst/>
              <a:gdLst>
                <a:gd name="T0" fmla="*/ 1422 w 1543"/>
                <a:gd name="T1" fmla="*/ 1049 h 1652"/>
                <a:gd name="T2" fmla="*/ 1422 w 1543"/>
                <a:gd name="T3" fmla="*/ 1049 h 1652"/>
                <a:gd name="T4" fmla="*/ 1542 w 1543"/>
                <a:gd name="T5" fmla="*/ 907 h 1652"/>
                <a:gd name="T6" fmla="*/ 1509 w 1543"/>
                <a:gd name="T7" fmla="*/ 535 h 1652"/>
                <a:gd name="T8" fmla="*/ 1367 w 1543"/>
                <a:gd name="T9" fmla="*/ 404 h 1652"/>
                <a:gd name="T10" fmla="*/ 765 w 1543"/>
                <a:gd name="T11" fmla="*/ 0 h 1652"/>
                <a:gd name="T12" fmla="*/ 164 w 1543"/>
                <a:gd name="T13" fmla="*/ 415 h 1652"/>
                <a:gd name="T14" fmla="*/ 32 w 1543"/>
                <a:gd name="T15" fmla="*/ 535 h 1652"/>
                <a:gd name="T16" fmla="*/ 10 w 1543"/>
                <a:gd name="T17" fmla="*/ 907 h 1652"/>
                <a:gd name="T18" fmla="*/ 109 w 1543"/>
                <a:gd name="T19" fmla="*/ 1038 h 1652"/>
                <a:gd name="T20" fmla="*/ 1422 w 1543"/>
                <a:gd name="T21" fmla="*/ 1049 h 1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43" h="1652">
                  <a:moveTo>
                    <a:pt x="1422" y="1049"/>
                  </a:moveTo>
                  <a:lnTo>
                    <a:pt x="1422" y="1049"/>
                  </a:lnTo>
                  <a:cubicBezTo>
                    <a:pt x="1465" y="1016"/>
                    <a:pt x="1531" y="951"/>
                    <a:pt x="1542" y="907"/>
                  </a:cubicBezTo>
                  <a:cubicBezTo>
                    <a:pt x="1542" y="863"/>
                    <a:pt x="1531" y="579"/>
                    <a:pt x="1509" y="535"/>
                  </a:cubicBezTo>
                  <a:cubicBezTo>
                    <a:pt x="1498" y="491"/>
                    <a:pt x="1389" y="426"/>
                    <a:pt x="1367" y="404"/>
                  </a:cubicBezTo>
                  <a:cubicBezTo>
                    <a:pt x="1247" y="132"/>
                    <a:pt x="1006" y="11"/>
                    <a:pt x="765" y="0"/>
                  </a:cubicBezTo>
                  <a:cubicBezTo>
                    <a:pt x="525" y="11"/>
                    <a:pt x="273" y="142"/>
                    <a:pt x="164" y="415"/>
                  </a:cubicBezTo>
                  <a:cubicBezTo>
                    <a:pt x="120" y="448"/>
                    <a:pt x="54" y="502"/>
                    <a:pt x="32" y="535"/>
                  </a:cubicBezTo>
                  <a:cubicBezTo>
                    <a:pt x="22" y="579"/>
                    <a:pt x="0" y="863"/>
                    <a:pt x="10" y="907"/>
                  </a:cubicBezTo>
                  <a:cubicBezTo>
                    <a:pt x="22" y="940"/>
                    <a:pt x="65" y="994"/>
                    <a:pt x="109" y="1038"/>
                  </a:cubicBezTo>
                  <a:cubicBezTo>
                    <a:pt x="306" y="1607"/>
                    <a:pt x="1203" y="1651"/>
                    <a:pt x="1422" y="1049"/>
                  </a:cubicBez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99" name="Freeform 98"/>
            <p:cNvSpPr>
              <a:spLocks noChangeArrowheads="1"/>
            </p:cNvSpPr>
            <p:nvPr/>
          </p:nvSpPr>
          <p:spPr bwMode="auto">
            <a:xfrm>
              <a:off x="14919596" y="6734620"/>
              <a:ext cx="1160436" cy="1168437"/>
            </a:xfrm>
            <a:custGeom>
              <a:avLst/>
              <a:gdLst>
                <a:gd name="T0" fmla="*/ 667 w 1335"/>
                <a:gd name="T1" fmla="*/ 1344 h 1345"/>
                <a:gd name="T2" fmla="*/ 667 w 1335"/>
                <a:gd name="T3" fmla="*/ 1344 h 1345"/>
                <a:gd name="T4" fmla="*/ 1334 w 1335"/>
                <a:gd name="T5" fmla="*/ 666 h 1345"/>
                <a:gd name="T6" fmla="*/ 667 w 1335"/>
                <a:gd name="T7" fmla="*/ 0 h 1345"/>
                <a:gd name="T8" fmla="*/ 0 w 1335"/>
                <a:gd name="T9" fmla="*/ 666 h 1345"/>
                <a:gd name="T10" fmla="*/ 667 w 1335"/>
                <a:gd name="T11" fmla="*/ 1344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5" h="1345">
                  <a:moveTo>
                    <a:pt x="667" y="1344"/>
                  </a:moveTo>
                  <a:lnTo>
                    <a:pt x="667" y="1344"/>
                  </a:lnTo>
                  <a:cubicBezTo>
                    <a:pt x="1039" y="1344"/>
                    <a:pt x="1334" y="1038"/>
                    <a:pt x="1334" y="666"/>
                  </a:cubicBezTo>
                  <a:cubicBezTo>
                    <a:pt x="1334" y="305"/>
                    <a:pt x="1039" y="0"/>
                    <a:pt x="667" y="0"/>
                  </a:cubicBezTo>
                  <a:cubicBezTo>
                    <a:pt x="295" y="0"/>
                    <a:pt x="0" y="305"/>
                    <a:pt x="0" y="666"/>
                  </a:cubicBezTo>
                  <a:cubicBezTo>
                    <a:pt x="0" y="1038"/>
                    <a:pt x="295" y="1344"/>
                    <a:pt x="667" y="1344"/>
                  </a:cubicBezTo>
                </a:path>
              </a:pathLst>
            </a:custGeom>
            <a:solidFill>
              <a:srgbClr val="40404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0" name="Freeform 99"/>
            <p:cNvSpPr>
              <a:spLocks noChangeArrowheads="1"/>
            </p:cNvSpPr>
            <p:nvPr/>
          </p:nvSpPr>
          <p:spPr bwMode="auto">
            <a:xfrm>
              <a:off x="14919596" y="6734620"/>
              <a:ext cx="1057251" cy="976344"/>
            </a:xfrm>
            <a:custGeom>
              <a:avLst/>
              <a:gdLst>
                <a:gd name="T0" fmla="*/ 667 w 1215"/>
                <a:gd name="T1" fmla="*/ 0 h 1126"/>
                <a:gd name="T2" fmla="*/ 667 w 1215"/>
                <a:gd name="T3" fmla="*/ 0 h 1126"/>
                <a:gd name="T4" fmla="*/ 1170 w 1215"/>
                <a:gd name="T5" fmla="*/ 228 h 1126"/>
                <a:gd name="T6" fmla="*/ 1214 w 1215"/>
                <a:gd name="T7" fmla="*/ 458 h 1126"/>
                <a:gd name="T8" fmla="*/ 547 w 1215"/>
                <a:gd name="T9" fmla="*/ 1125 h 1126"/>
                <a:gd name="T10" fmla="*/ 33 w 1215"/>
                <a:gd name="T11" fmla="*/ 895 h 1126"/>
                <a:gd name="T12" fmla="*/ 0 w 1215"/>
                <a:gd name="T13" fmla="*/ 666 h 1126"/>
                <a:gd name="T14" fmla="*/ 667 w 1215"/>
                <a:gd name="T15" fmla="*/ 0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5" h="1126">
                  <a:moveTo>
                    <a:pt x="667" y="0"/>
                  </a:moveTo>
                  <a:lnTo>
                    <a:pt x="667" y="0"/>
                  </a:lnTo>
                  <a:cubicBezTo>
                    <a:pt x="875" y="0"/>
                    <a:pt x="1050" y="87"/>
                    <a:pt x="1170" y="228"/>
                  </a:cubicBezTo>
                  <a:cubicBezTo>
                    <a:pt x="1203" y="305"/>
                    <a:pt x="1214" y="381"/>
                    <a:pt x="1214" y="458"/>
                  </a:cubicBezTo>
                  <a:cubicBezTo>
                    <a:pt x="1214" y="819"/>
                    <a:pt x="908" y="1125"/>
                    <a:pt x="547" y="1125"/>
                  </a:cubicBezTo>
                  <a:cubicBezTo>
                    <a:pt x="339" y="1125"/>
                    <a:pt x="164" y="1038"/>
                    <a:pt x="33" y="895"/>
                  </a:cubicBezTo>
                  <a:cubicBezTo>
                    <a:pt x="11" y="819"/>
                    <a:pt x="0" y="742"/>
                    <a:pt x="0" y="666"/>
                  </a:cubicBezTo>
                  <a:cubicBezTo>
                    <a:pt x="0" y="305"/>
                    <a:pt x="295" y="0"/>
                    <a:pt x="667" y="0"/>
                  </a:cubicBezTo>
                </a:path>
              </a:pathLst>
            </a:custGeom>
            <a:solidFill>
              <a:srgbClr val="5758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1" name="Freeform 100"/>
            <p:cNvSpPr>
              <a:spLocks noChangeArrowheads="1"/>
            </p:cNvSpPr>
            <p:nvPr/>
          </p:nvSpPr>
          <p:spPr bwMode="auto">
            <a:xfrm>
              <a:off x="14997383" y="6804473"/>
              <a:ext cx="814368" cy="530242"/>
            </a:xfrm>
            <a:custGeom>
              <a:avLst/>
              <a:gdLst>
                <a:gd name="T0" fmla="*/ 557 w 941"/>
                <a:gd name="T1" fmla="*/ 0 h 613"/>
                <a:gd name="T2" fmla="*/ 557 w 941"/>
                <a:gd name="T3" fmla="*/ 0 h 613"/>
                <a:gd name="T4" fmla="*/ 940 w 941"/>
                <a:gd name="T5" fmla="*/ 141 h 613"/>
                <a:gd name="T6" fmla="*/ 656 w 941"/>
                <a:gd name="T7" fmla="*/ 76 h 613"/>
                <a:gd name="T8" fmla="*/ 10 w 941"/>
                <a:gd name="T9" fmla="*/ 612 h 613"/>
                <a:gd name="T10" fmla="*/ 0 w 941"/>
                <a:gd name="T11" fmla="*/ 557 h 613"/>
                <a:gd name="T12" fmla="*/ 557 w 941"/>
                <a:gd name="T13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1" h="613">
                  <a:moveTo>
                    <a:pt x="557" y="0"/>
                  </a:moveTo>
                  <a:lnTo>
                    <a:pt x="557" y="0"/>
                  </a:lnTo>
                  <a:cubicBezTo>
                    <a:pt x="710" y="0"/>
                    <a:pt x="842" y="55"/>
                    <a:pt x="940" y="141"/>
                  </a:cubicBezTo>
                  <a:cubicBezTo>
                    <a:pt x="853" y="109"/>
                    <a:pt x="754" y="76"/>
                    <a:pt x="656" y="76"/>
                  </a:cubicBezTo>
                  <a:cubicBezTo>
                    <a:pt x="338" y="76"/>
                    <a:pt x="65" y="305"/>
                    <a:pt x="10" y="612"/>
                  </a:cubicBezTo>
                  <a:cubicBezTo>
                    <a:pt x="0" y="590"/>
                    <a:pt x="0" y="568"/>
                    <a:pt x="0" y="557"/>
                  </a:cubicBezTo>
                  <a:cubicBezTo>
                    <a:pt x="0" y="240"/>
                    <a:pt x="251" y="0"/>
                    <a:pt x="557" y="0"/>
                  </a:cubicBezTo>
                </a:path>
              </a:pathLst>
            </a:custGeom>
            <a:solidFill>
              <a:srgbClr val="A4A7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2" name="Freeform 101"/>
            <p:cNvSpPr>
              <a:spLocks noChangeArrowheads="1"/>
            </p:cNvSpPr>
            <p:nvPr/>
          </p:nvSpPr>
          <p:spPr bwMode="auto">
            <a:xfrm>
              <a:off x="14732276" y="11184525"/>
              <a:ext cx="652448" cy="663596"/>
            </a:xfrm>
            <a:custGeom>
              <a:avLst/>
              <a:gdLst>
                <a:gd name="T0" fmla="*/ 744 w 756"/>
                <a:gd name="T1" fmla="*/ 54 h 766"/>
                <a:gd name="T2" fmla="*/ 744 w 756"/>
                <a:gd name="T3" fmla="*/ 54 h 766"/>
                <a:gd name="T4" fmla="*/ 22 w 756"/>
                <a:gd name="T5" fmla="*/ 0 h 766"/>
                <a:gd name="T6" fmla="*/ 44 w 756"/>
                <a:gd name="T7" fmla="*/ 754 h 766"/>
                <a:gd name="T8" fmla="*/ 569 w 756"/>
                <a:gd name="T9" fmla="*/ 765 h 766"/>
                <a:gd name="T10" fmla="*/ 744 w 756"/>
                <a:gd name="T11" fmla="*/ 54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6" h="766">
                  <a:moveTo>
                    <a:pt x="744" y="54"/>
                  </a:moveTo>
                  <a:lnTo>
                    <a:pt x="744" y="54"/>
                  </a:lnTo>
                  <a:cubicBezTo>
                    <a:pt x="755" y="54"/>
                    <a:pt x="44" y="0"/>
                    <a:pt x="22" y="0"/>
                  </a:cubicBezTo>
                  <a:cubicBezTo>
                    <a:pt x="0" y="10"/>
                    <a:pt x="44" y="754"/>
                    <a:pt x="44" y="754"/>
                  </a:cubicBezTo>
                  <a:cubicBezTo>
                    <a:pt x="569" y="765"/>
                    <a:pt x="569" y="765"/>
                    <a:pt x="569" y="765"/>
                  </a:cubicBezTo>
                  <a:lnTo>
                    <a:pt x="744" y="54"/>
                  </a:ln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3" name="Freeform 102"/>
            <p:cNvSpPr>
              <a:spLocks noChangeArrowheads="1"/>
            </p:cNvSpPr>
            <p:nvPr/>
          </p:nvSpPr>
          <p:spPr bwMode="auto">
            <a:xfrm>
              <a:off x="14732276" y="11184525"/>
              <a:ext cx="652448" cy="644545"/>
            </a:xfrm>
            <a:custGeom>
              <a:avLst/>
              <a:gdLst>
                <a:gd name="T0" fmla="*/ 744 w 756"/>
                <a:gd name="T1" fmla="*/ 54 h 744"/>
                <a:gd name="T2" fmla="*/ 744 w 756"/>
                <a:gd name="T3" fmla="*/ 54 h 744"/>
                <a:gd name="T4" fmla="*/ 11 w 756"/>
                <a:gd name="T5" fmla="*/ 0 h 744"/>
                <a:gd name="T6" fmla="*/ 44 w 756"/>
                <a:gd name="T7" fmla="*/ 743 h 744"/>
                <a:gd name="T8" fmla="*/ 164 w 756"/>
                <a:gd name="T9" fmla="*/ 677 h 744"/>
                <a:gd name="T10" fmla="*/ 132 w 756"/>
                <a:gd name="T11" fmla="*/ 109 h 744"/>
                <a:gd name="T12" fmla="*/ 733 w 756"/>
                <a:gd name="T13" fmla="*/ 76 h 744"/>
                <a:gd name="T14" fmla="*/ 744 w 756"/>
                <a:gd name="T15" fmla="*/ 5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6" h="744">
                  <a:moveTo>
                    <a:pt x="744" y="54"/>
                  </a:moveTo>
                  <a:lnTo>
                    <a:pt x="744" y="54"/>
                  </a:lnTo>
                  <a:cubicBezTo>
                    <a:pt x="755" y="54"/>
                    <a:pt x="33" y="0"/>
                    <a:pt x="11" y="0"/>
                  </a:cubicBezTo>
                  <a:cubicBezTo>
                    <a:pt x="0" y="0"/>
                    <a:pt x="44" y="645"/>
                    <a:pt x="44" y="743"/>
                  </a:cubicBezTo>
                  <a:cubicBezTo>
                    <a:pt x="77" y="721"/>
                    <a:pt x="164" y="677"/>
                    <a:pt x="164" y="677"/>
                  </a:cubicBezTo>
                  <a:cubicBezTo>
                    <a:pt x="164" y="677"/>
                    <a:pt x="120" y="142"/>
                    <a:pt x="132" y="109"/>
                  </a:cubicBezTo>
                  <a:cubicBezTo>
                    <a:pt x="142" y="76"/>
                    <a:pt x="602" y="87"/>
                    <a:pt x="733" y="76"/>
                  </a:cubicBezTo>
                  <a:lnTo>
                    <a:pt x="744" y="54"/>
                  </a:lnTo>
                </a:path>
              </a:pathLst>
            </a:custGeom>
            <a:solidFill>
              <a:srgbClr val="BABC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4" name="Freeform 103"/>
            <p:cNvSpPr>
              <a:spLocks noChangeArrowheads="1"/>
            </p:cNvSpPr>
            <p:nvPr/>
          </p:nvSpPr>
          <p:spPr bwMode="auto">
            <a:xfrm>
              <a:off x="14635441" y="11729054"/>
              <a:ext cx="692134" cy="408001"/>
            </a:xfrm>
            <a:custGeom>
              <a:avLst/>
              <a:gdLst>
                <a:gd name="T0" fmla="*/ 394 w 799"/>
                <a:gd name="T1" fmla="*/ 0 h 471"/>
                <a:gd name="T2" fmla="*/ 394 w 799"/>
                <a:gd name="T3" fmla="*/ 0 h 471"/>
                <a:gd name="T4" fmla="*/ 798 w 799"/>
                <a:gd name="T5" fmla="*/ 339 h 471"/>
                <a:gd name="T6" fmla="*/ 798 w 799"/>
                <a:gd name="T7" fmla="*/ 383 h 471"/>
                <a:gd name="T8" fmla="*/ 0 w 799"/>
                <a:gd name="T9" fmla="*/ 383 h 471"/>
                <a:gd name="T10" fmla="*/ 0 w 799"/>
                <a:gd name="T11" fmla="*/ 339 h 471"/>
                <a:gd name="T12" fmla="*/ 394 w 799"/>
                <a:gd name="T13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9" h="471">
                  <a:moveTo>
                    <a:pt x="394" y="0"/>
                  </a:moveTo>
                  <a:lnTo>
                    <a:pt x="394" y="0"/>
                  </a:lnTo>
                  <a:cubicBezTo>
                    <a:pt x="623" y="0"/>
                    <a:pt x="798" y="153"/>
                    <a:pt x="798" y="339"/>
                  </a:cubicBezTo>
                  <a:cubicBezTo>
                    <a:pt x="798" y="350"/>
                    <a:pt x="798" y="372"/>
                    <a:pt x="798" y="383"/>
                  </a:cubicBezTo>
                  <a:cubicBezTo>
                    <a:pt x="766" y="459"/>
                    <a:pt x="33" y="470"/>
                    <a:pt x="0" y="383"/>
                  </a:cubicBezTo>
                  <a:cubicBezTo>
                    <a:pt x="0" y="372"/>
                    <a:pt x="0" y="350"/>
                    <a:pt x="0" y="339"/>
                  </a:cubicBezTo>
                  <a:cubicBezTo>
                    <a:pt x="0" y="153"/>
                    <a:pt x="175" y="0"/>
                    <a:pt x="394" y="0"/>
                  </a:cubicBez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5" name="Freeform 104"/>
            <p:cNvSpPr>
              <a:spLocks noChangeArrowheads="1"/>
            </p:cNvSpPr>
            <p:nvPr/>
          </p:nvSpPr>
          <p:spPr bwMode="auto">
            <a:xfrm>
              <a:off x="14635441" y="11729054"/>
              <a:ext cx="549262" cy="350849"/>
            </a:xfrm>
            <a:custGeom>
              <a:avLst/>
              <a:gdLst>
                <a:gd name="T0" fmla="*/ 437 w 635"/>
                <a:gd name="T1" fmla="*/ 22 h 405"/>
                <a:gd name="T2" fmla="*/ 437 w 635"/>
                <a:gd name="T3" fmla="*/ 22 h 405"/>
                <a:gd name="T4" fmla="*/ 131 w 635"/>
                <a:gd name="T5" fmla="*/ 142 h 405"/>
                <a:gd name="T6" fmla="*/ 44 w 635"/>
                <a:gd name="T7" fmla="*/ 404 h 405"/>
                <a:gd name="T8" fmla="*/ 0 w 635"/>
                <a:gd name="T9" fmla="*/ 383 h 405"/>
                <a:gd name="T10" fmla="*/ 0 w 635"/>
                <a:gd name="T11" fmla="*/ 339 h 405"/>
                <a:gd name="T12" fmla="*/ 109 w 635"/>
                <a:gd name="T13" fmla="*/ 109 h 405"/>
                <a:gd name="T14" fmla="*/ 394 w 635"/>
                <a:gd name="T15" fmla="*/ 0 h 405"/>
                <a:gd name="T16" fmla="*/ 634 w 635"/>
                <a:gd name="T17" fmla="*/ 65 h 405"/>
                <a:gd name="T18" fmla="*/ 437 w 635"/>
                <a:gd name="T19" fmla="*/ 2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5" h="405">
                  <a:moveTo>
                    <a:pt x="437" y="22"/>
                  </a:moveTo>
                  <a:lnTo>
                    <a:pt x="437" y="22"/>
                  </a:lnTo>
                  <a:cubicBezTo>
                    <a:pt x="317" y="22"/>
                    <a:pt x="197" y="65"/>
                    <a:pt x="131" y="142"/>
                  </a:cubicBezTo>
                  <a:cubicBezTo>
                    <a:pt x="87" y="186"/>
                    <a:pt x="11" y="361"/>
                    <a:pt x="44" y="404"/>
                  </a:cubicBezTo>
                  <a:cubicBezTo>
                    <a:pt x="22" y="404"/>
                    <a:pt x="11" y="394"/>
                    <a:pt x="0" y="383"/>
                  </a:cubicBezTo>
                  <a:cubicBezTo>
                    <a:pt x="0" y="372"/>
                    <a:pt x="0" y="350"/>
                    <a:pt x="0" y="339"/>
                  </a:cubicBezTo>
                  <a:cubicBezTo>
                    <a:pt x="0" y="251"/>
                    <a:pt x="44" y="164"/>
                    <a:pt x="109" y="109"/>
                  </a:cubicBezTo>
                  <a:cubicBezTo>
                    <a:pt x="186" y="44"/>
                    <a:pt x="284" y="0"/>
                    <a:pt x="394" y="0"/>
                  </a:cubicBezTo>
                  <a:cubicBezTo>
                    <a:pt x="492" y="0"/>
                    <a:pt x="569" y="22"/>
                    <a:pt x="634" y="65"/>
                  </a:cubicBezTo>
                  <a:cubicBezTo>
                    <a:pt x="579" y="33"/>
                    <a:pt x="514" y="22"/>
                    <a:pt x="437" y="22"/>
                  </a:cubicBezTo>
                </a:path>
              </a:pathLst>
            </a:custGeom>
            <a:solidFill>
              <a:srgbClr val="BABC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6" name="Freeform 105"/>
            <p:cNvSpPr>
              <a:spLocks noChangeArrowheads="1"/>
            </p:cNvSpPr>
            <p:nvPr/>
          </p:nvSpPr>
          <p:spPr bwMode="auto">
            <a:xfrm>
              <a:off x="15614905" y="11195637"/>
              <a:ext cx="665148" cy="652484"/>
            </a:xfrm>
            <a:custGeom>
              <a:avLst/>
              <a:gdLst>
                <a:gd name="T0" fmla="*/ 22 w 767"/>
                <a:gd name="T1" fmla="*/ 44 h 756"/>
                <a:gd name="T2" fmla="*/ 22 w 767"/>
                <a:gd name="T3" fmla="*/ 44 h 756"/>
                <a:gd name="T4" fmla="*/ 744 w 767"/>
                <a:gd name="T5" fmla="*/ 0 h 756"/>
                <a:gd name="T6" fmla="*/ 722 w 767"/>
                <a:gd name="T7" fmla="*/ 733 h 756"/>
                <a:gd name="T8" fmla="*/ 186 w 767"/>
                <a:gd name="T9" fmla="*/ 755 h 756"/>
                <a:gd name="T10" fmla="*/ 22 w 767"/>
                <a:gd name="T11" fmla="*/ 44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7" h="756">
                  <a:moveTo>
                    <a:pt x="22" y="44"/>
                  </a:moveTo>
                  <a:lnTo>
                    <a:pt x="22" y="44"/>
                  </a:lnTo>
                  <a:cubicBezTo>
                    <a:pt x="0" y="44"/>
                    <a:pt x="722" y="0"/>
                    <a:pt x="744" y="0"/>
                  </a:cubicBezTo>
                  <a:cubicBezTo>
                    <a:pt x="766" y="0"/>
                    <a:pt x="722" y="733"/>
                    <a:pt x="722" y="733"/>
                  </a:cubicBezTo>
                  <a:cubicBezTo>
                    <a:pt x="186" y="755"/>
                    <a:pt x="186" y="755"/>
                    <a:pt x="186" y="755"/>
                  </a:cubicBezTo>
                  <a:lnTo>
                    <a:pt x="22" y="44"/>
                  </a:ln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7" name="Freeform 106"/>
            <p:cNvSpPr>
              <a:spLocks noChangeArrowheads="1"/>
            </p:cNvSpPr>
            <p:nvPr/>
          </p:nvSpPr>
          <p:spPr bwMode="auto">
            <a:xfrm>
              <a:off x="15614905" y="11195637"/>
              <a:ext cx="665148" cy="625495"/>
            </a:xfrm>
            <a:custGeom>
              <a:avLst/>
              <a:gdLst>
                <a:gd name="T0" fmla="*/ 22 w 767"/>
                <a:gd name="T1" fmla="*/ 44 h 723"/>
                <a:gd name="T2" fmla="*/ 22 w 767"/>
                <a:gd name="T3" fmla="*/ 44 h 723"/>
                <a:gd name="T4" fmla="*/ 744 w 767"/>
                <a:gd name="T5" fmla="*/ 0 h 723"/>
                <a:gd name="T6" fmla="*/ 722 w 767"/>
                <a:gd name="T7" fmla="*/ 722 h 723"/>
                <a:gd name="T8" fmla="*/ 602 w 767"/>
                <a:gd name="T9" fmla="*/ 667 h 723"/>
                <a:gd name="T10" fmla="*/ 635 w 767"/>
                <a:gd name="T11" fmla="*/ 99 h 723"/>
                <a:gd name="T12" fmla="*/ 33 w 767"/>
                <a:gd name="T13" fmla="*/ 77 h 723"/>
                <a:gd name="T14" fmla="*/ 22 w 767"/>
                <a:gd name="T15" fmla="*/ 44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7" h="723">
                  <a:moveTo>
                    <a:pt x="22" y="44"/>
                  </a:moveTo>
                  <a:lnTo>
                    <a:pt x="22" y="44"/>
                  </a:lnTo>
                  <a:cubicBezTo>
                    <a:pt x="0" y="44"/>
                    <a:pt x="722" y="0"/>
                    <a:pt x="744" y="0"/>
                  </a:cubicBezTo>
                  <a:cubicBezTo>
                    <a:pt x="766" y="0"/>
                    <a:pt x="722" y="624"/>
                    <a:pt x="722" y="722"/>
                  </a:cubicBezTo>
                  <a:cubicBezTo>
                    <a:pt x="678" y="711"/>
                    <a:pt x="602" y="667"/>
                    <a:pt x="602" y="667"/>
                  </a:cubicBezTo>
                  <a:cubicBezTo>
                    <a:pt x="602" y="667"/>
                    <a:pt x="635" y="132"/>
                    <a:pt x="635" y="99"/>
                  </a:cubicBezTo>
                  <a:cubicBezTo>
                    <a:pt x="624" y="66"/>
                    <a:pt x="153" y="77"/>
                    <a:pt x="33" y="77"/>
                  </a:cubicBezTo>
                  <a:lnTo>
                    <a:pt x="22" y="44"/>
                  </a:lnTo>
                </a:path>
              </a:pathLst>
            </a:custGeom>
            <a:solidFill>
              <a:srgbClr val="BABC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8" name="Freeform 107"/>
            <p:cNvSpPr>
              <a:spLocks noChangeArrowheads="1"/>
            </p:cNvSpPr>
            <p:nvPr/>
          </p:nvSpPr>
          <p:spPr bwMode="auto">
            <a:xfrm>
              <a:off x="15684754" y="11729054"/>
              <a:ext cx="690547" cy="408001"/>
            </a:xfrm>
            <a:custGeom>
              <a:avLst/>
              <a:gdLst>
                <a:gd name="T0" fmla="*/ 394 w 799"/>
                <a:gd name="T1" fmla="*/ 0 h 471"/>
                <a:gd name="T2" fmla="*/ 394 w 799"/>
                <a:gd name="T3" fmla="*/ 0 h 471"/>
                <a:gd name="T4" fmla="*/ 0 w 799"/>
                <a:gd name="T5" fmla="*/ 339 h 471"/>
                <a:gd name="T6" fmla="*/ 0 w 799"/>
                <a:gd name="T7" fmla="*/ 372 h 471"/>
                <a:gd name="T8" fmla="*/ 798 w 799"/>
                <a:gd name="T9" fmla="*/ 372 h 471"/>
                <a:gd name="T10" fmla="*/ 798 w 799"/>
                <a:gd name="T11" fmla="*/ 339 h 471"/>
                <a:gd name="T12" fmla="*/ 394 w 799"/>
                <a:gd name="T13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9" h="471">
                  <a:moveTo>
                    <a:pt x="394" y="0"/>
                  </a:moveTo>
                  <a:lnTo>
                    <a:pt x="394" y="0"/>
                  </a:lnTo>
                  <a:cubicBezTo>
                    <a:pt x="175" y="0"/>
                    <a:pt x="0" y="153"/>
                    <a:pt x="0" y="339"/>
                  </a:cubicBezTo>
                  <a:cubicBezTo>
                    <a:pt x="0" y="350"/>
                    <a:pt x="0" y="361"/>
                    <a:pt x="0" y="372"/>
                  </a:cubicBezTo>
                  <a:cubicBezTo>
                    <a:pt x="33" y="459"/>
                    <a:pt x="755" y="470"/>
                    <a:pt x="798" y="372"/>
                  </a:cubicBezTo>
                  <a:cubicBezTo>
                    <a:pt x="798" y="361"/>
                    <a:pt x="798" y="350"/>
                    <a:pt x="798" y="339"/>
                  </a:cubicBezTo>
                  <a:cubicBezTo>
                    <a:pt x="798" y="153"/>
                    <a:pt x="613" y="0"/>
                    <a:pt x="394" y="0"/>
                  </a:cubicBez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09" name="Freeform 108"/>
            <p:cNvSpPr>
              <a:spLocks noChangeArrowheads="1"/>
            </p:cNvSpPr>
            <p:nvPr/>
          </p:nvSpPr>
          <p:spPr bwMode="auto">
            <a:xfrm>
              <a:off x="15826039" y="11729054"/>
              <a:ext cx="549262" cy="350849"/>
            </a:xfrm>
            <a:custGeom>
              <a:avLst/>
              <a:gdLst>
                <a:gd name="T0" fmla="*/ 197 w 635"/>
                <a:gd name="T1" fmla="*/ 22 h 405"/>
                <a:gd name="T2" fmla="*/ 197 w 635"/>
                <a:gd name="T3" fmla="*/ 22 h 405"/>
                <a:gd name="T4" fmla="*/ 503 w 635"/>
                <a:gd name="T5" fmla="*/ 142 h 405"/>
                <a:gd name="T6" fmla="*/ 591 w 635"/>
                <a:gd name="T7" fmla="*/ 404 h 405"/>
                <a:gd name="T8" fmla="*/ 634 w 635"/>
                <a:gd name="T9" fmla="*/ 372 h 405"/>
                <a:gd name="T10" fmla="*/ 634 w 635"/>
                <a:gd name="T11" fmla="*/ 339 h 405"/>
                <a:gd name="T12" fmla="*/ 525 w 635"/>
                <a:gd name="T13" fmla="*/ 98 h 405"/>
                <a:gd name="T14" fmla="*/ 230 w 635"/>
                <a:gd name="T15" fmla="*/ 0 h 405"/>
                <a:gd name="T16" fmla="*/ 0 w 635"/>
                <a:gd name="T17" fmla="*/ 65 h 405"/>
                <a:gd name="T18" fmla="*/ 197 w 635"/>
                <a:gd name="T19" fmla="*/ 2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5" h="405">
                  <a:moveTo>
                    <a:pt x="197" y="22"/>
                  </a:moveTo>
                  <a:lnTo>
                    <a:pt x="197" y="22"/>
                  </a:lnTo>
                  <a:cubicBezTo>
                    <a:pt x="317" y="22"/>
                    <a:pt x="427" y="65"/>
                    <a:pt x="503" y="142"/>
                  </a:cubicBezTo>
                  <a:cubicBezTo>
                    <a:pt x="536" y="186"/>
                    <a:pt x="624" y="361"/>
                    <a:pt x="591" y="404"/>
                  </a:cubicBezTo>
                  <a:cubicBezTo>
                    <a:pt x="612" y="394"/>
                    <a:pt x="624" y="383"/>
                    <a:pt x="634" y="372"/>
                  </a:cubicBezTo>
                  <a:cubicBezTo>
                    <a:pt x="634" y="361"/>
                    <a:pt x="634" y="350"/>
                    <a:pt x="634" y="339"/>
                  </a:cubicBezTo>
                  <a:cubicBezTo>
                    <a:pt x="634" y="240"/>
                    <a:pt x="591" y="164"/>
                    <a:pt x="525" y="98"/>
                  </a:cubicBezTo>
                  <a:cubicBezTo>
                    <a:pt x="449" y="33"/>
                    <a:pt x="350" y="0"/>
                    <a:pt x="230" y="0"/>
                  </a:cubicBezTo>
                  <a:cubicBezTo>
                    <a:pt x="142" y="0"/>
                    <a:pt x="66" y="22"/>
                    <a:pt x="0" y="65"/>
                  </a:cubicBezTo>
                  <a:cubicBezTo>
                    <a:pt x="55" y="33"/>
                    <a:pt x="120" y="22"/>
                    <a:pt x="197" y="22"/>
                  </a:cubicBezTo>
                </a:path>
              </a:pathLst>
            </a:custGeom>
            <a:solidFill>
              <a:srgbClr val="BABC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0" name="Freeform 109"/>
            <p:cNvSpPr>
              <a:spLocks noChangeArrowheads="1"/>
            </p:cNvSpPr>
            <p:nvPr/>
          </p:nvSpPr>
          <p:spPr bwMode="auto">
            <a:xfrm>
              <a:off x="14197301" y="7937983"/>
              <a:ext cx="730233" cy="1301791"/>
            </a:xfrm>
            <a:custGeom>
              <a:avLst/>
              <a:gdLst>
                <a:gd name="T0" fmla="*/ 645 w 843"/>
                <a:gd name="T1" fmla="*/ 0 h 1499"/>
                <a:gd name="T2" fmla="*/ 645 w 843"/>
                <a:gd name="T3" fmla="*/ 0 h 1499"/>
                <a:gd name="T4" fmla="*/ 22 w 843"/>
                <a:gd name="T5" fmla="*/ 700 h 1499"/>
                <a:gd name="T6" fmla="*/ 164 w 843"/>
                <a:gd name="T7" fmla="*/ 1422 h 1499"/>
                <a:gd name="T8" fmla="*/ 678 w 843"/>
                <a:gd name="T9" fmla="*/ 995 h 1499"/>
                <a:gd name="T10" fmla="*/ 645 w 843"/>
                <a:gd name="T11" fmla="*/ 0 h 1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3" h="1499">
                  <a:moveTo>
                    <a:pt x="645" y="0"/>
                  </a:moveTo>
                  <a:lnTo>
                    <a:pt x="645" y="0"/>
                  </a:lnTo>
                  <a:cubicBezTo>
                    <a:pt x="394" y="55"/>
                    <a:pt x="65" y="415"/>
                    <a:pt x="22" y="700"/>
                  </a:cubicBezTo>
                  <a:cubicBezTo>
                    <a:pt x="0" y="875"/>
                    <a:pt x="44" y="1498"/>
                    <a:pt x="164" y="1422"/>
                  </a:cubicBezTo>
                  <a:cubicBezTo>
                    <a:pt x="207" y="1378"/>
                    <a:pt x="557" y="1105"/>
                    <a:pt x="678" y="995"/>
                  </a:cubicBezTo>
                  <a:cubicBezTo>
                    <a:pt x="754" y="853"/>
                    <a:pt x="842" y="284"/>
                    <a:pt x="645" y="0"/>
                  </a:cubicBez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1" name="Freeform 110"/>
            <p:cNvSpPr>
              <a:spLocks noChangeArrowheads="1"/>
            </p:cNvSpPr>
            <p:nvPr/>
          </p:nvSpPr>
          <p:spPr bwMode="auto">
            <a:xfrm>
              <a:off x="14216351" y="7937983"/>
              <a:ext cx="576249" cy="949355"/>
            </a:xfrm>
            <a:custGeom>
              <a:avLst/>
              <a:gdLst>
                <a:gd name="T0" fmla="*/ 623 w 668"/>
                <a:gd name="T1" fmla="*/ 0 h 1094"/>
                <a:gd name="T2" fmla="*/ 623 w 668"/>
                <a:gd name="T3" fmla="*/ 0 h 1094"/>
                <a:gd name="T4" fmla="*/ 0 w 668"/>
                <a:gd name="T5" fmla="*/ 700 h 1094"/>
                <a:gd name="T6" fmla="*/ 0 w 668"/>
                <a:gd name="T7" fmla="*/ 875 h 1094"/>
                <a:gd name="T8" fmla="*/ 76 w 668"/>
                <a:gd name="T9" fmla="*/ 1093 h 1094"/>
                <a:gd name="T10" fmla="*/ 54 w 668"/>
                <a:gd name="T11" fmla="*/ 689 h 1094"/>
                <a:gd name="T12" fmla="*/ 306 w 668"/>
                <a:gd name="T13" fmla="*/ 273 h 1094"/>
                <a:gd name="T14" fmla="*/ 667 w 668"/>
                <a:gd name="T15" fmla="*/ 65 h 1094"/>
                <a:gd name="T16" fmla="*/ 623 w 668"/>
                <a:gd name="T17" fmla="*/ 0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8" h="1094">
                  <a:moveTo>
                    <a:pt x="623" y="0"/>
                  </a:moveTo>
                  <a:lnTo>
                    <a:pt x="623" y="0"/>
                  </a:lnTo>
                  <a:cubicBezTo>
                    <a:pt x="372" y="55"/>
                    <a:pt x="43" y="415"/>
                    <a:pt x="0" y="700"/>
                  </a:cubicBezTo>
                  <a:cubicBezTo>
                    <a:pt x="0" y="743"/>
                    <a:pt x="0" y="798"/>
                    <a:pt x="0" y="875"/>
                  </a:cubicBezTo>
                  <a:cubicBezTo>
                    <a:pt x="22" y="929"/>
                    <a:pt x="43" y="1006"/>
                    <a:pt x="76" y="1093"/>
                  </a:cubicBezTo>
                  <a:cubicBezTo>
                    <a:pt x="76" y="1093"/>
                    <a:pt x="32" y="776"/>
                    <a:pt x="54" y="689"/>
                  </a:cubicBezTo>
                  <a:cubicBezTo>
                    <a:pt x="87" y="601"/>
                    <a:pt x="164" y="405"/>
                    <a:pt x="306" y="273"/>
                  </a:cubicBezTo>
                  <a:cubicBezTo>
                    <a:pt x="393" y="197"/>
                    <a:pt x="557" y="120"/>
                    <a:pt x="667" y="65"/>
                  </a:cubicBezTo>
                  <a:cubicBezTo>
                    <a:pt x="656" y="43"/>
                    <a:pt x="634" y="22"/>
                    <a:pt x="623" y="0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2" name="Freeform 111"/>
            <p:cNvSpPr>
              <a:spLocks noChangeArrowheads="1"/>
            </p:cNvSpPr>
            <p:nvPr/>
          </p:nvSpPr>
          <p:spPr bwMode="auto">
            <a:xfrm>
              <a:off x="14255164" y="8344861"/>
              <a:ext cx="426464" cy="614723"/>
            </a:xfrm>
            <a:custGeom>
              <a:avLst/>
              <a:gdLst>
                <a:gd name="T0" fmla="*/ 38062 w 493"/>
                <a:gd name="T1" fmla="*/ 0 h 712"/>
                <a:gd name="T2" fmla="*/ 38062 w 493"/>
                <a:gd name="T3" fmla="*/ 0 h 712"/>
                <a:gd name="T4" fmla="*/ 0 w 493"/>
                <a:gd name="T5" fmla="*/ 84611 h 712"/>
                <a:gd name="T6" fmla="*/ 340825 w 493"/>
                <a:gd name="T7" fmla="*/ 613860 h 712"/>
                <a:gd name="T8" fmla="*/ 425599 w 493"/>
                <a:gd name="T9" fmla="*/ 548243 h 712"/>
                <a:gd name="T10" fmla="*/ 38062 w 493"/>
                <a:gd name="T11" fmla="*/ 0 h 7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3" h="712">
                  <a:moveTo>
                    <a:pt x="44" y="0"/>
                  </a:moveTo>
                  <a:lnTo>
                    <a:pt x="44" y="0"/>
                  </a:lnTo>
                  <a:cubicBezTo>
                    <a:pt x="33" y="33"/>
                    <a:pt x="11" y="66"/>
                    <a:pt x="0" y="98"/>
                  </a:cubicBezTo>
                  <a:cubicBezTo>
                    <a:pt x="394" y="711"/>
                    <a:pt x="394" y="711"/>
                    <a:pt x="394" y="711"/>
                  </a:cubicBezTo>
                  <a:cubicBezTo>
                    <a:pt x="427" y="678"/>
                    <a:pt x="460" y="656"/>
                    <a:pt x="492" y="635"/>
                  </a:cubicBezTo>
                  <a:lnTo>
                    <a:pt x="4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Freeform 112"/>
            <p:cNvSpPr>
              <a:spLocks noChangeArrowheads="1"/>
            </p:cNvSpPr>
            <p:nvPr/>
          </p:nvSpPr>
          <p:spPr bwMode="auto">
            <a:xfrm>
              <a:off x="14254450" y="8344396"/>
              <a:ext cx="73023" cy="131767"/>
            </a:xfrm>
            <a:custGeom>
              <a:avLst/>
              <a:gdLst>
                <a:gd name="T0" fmla="*/ 44 w 89"/>
                <a:gd name="T1" fmla="*/ 0 h 154"/>
                <a:gd name="T2" fmla="*/ 44 w 89"/>
                <a:gd name="T3" fmla="*/ 0 h 154"/>
                <a:gd name="T4" fmla="*/ 0 w 89"/>
                <a:gd name="T5" fmla="*/ 98 h 154"/>
                <a:gd name="T6" fmla="*/ 33 w 89"/>
                <a:gd name="T7" fmla="*/ 153 h 154"/>
                <a:gd name="T8" fmla="*/ 33 w 89"/>
                <a:gd name="T9" fmla="*/ 153 h 154"/>
                <a:gd name="T10" fmla="*/ 88 w 89"/>
                <a:gd name="T11" fmla="*/ 55 h 154"/>
                <a:gd name="T12" fmla="*/ 44 w 89"/>
                <a:gd name="T13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154">
                  <a:moveTo>
                    <a:pt x="44" y="0"/>
                  </a:moveTo>
                  <a:lnTo>
                    <a:pt x="44" y="0"/>
                  </a:lnTo>
                  <a:cubicBezTo>
                    <a:pt x="33" y="33"/>
                    <a:pt x="11" y="66"/>
                    <a:pt x="0" y="98"/>
                  </a:cubicBezTo>
                  <a:cubicBezTo>
                    <a:pt x="33" y="153"/>
                    <a:pt x="33" y="153"/>
                    <a:pt x="33" y="153"/>
                  </a:cubicBezTo>
                  <a:lnTo>
                    <a:pt x="33" y="153"/>
                  </a:lnTo>
                  <a:lnTo>
                    <a:pt x="88" y="55"/>
                  </a:lnTo>
                  <a:lnTo>
                    <a:pt x="44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4" name="Freeform 113"/>
            <p:cNvSpPr>
              <a:spLocks noChangeArrowheads="1"/>
            </p:cNvSpPr>
            <p:nvPr/>
          </p:nvSpPr>
          <p:spPr bwMode="auto">
            <a:xfrm>
              <a:off x="13690900" y="8268194"/>
              <a:ext cx="922317" cy="968406"/>
            </a:xfrm>
            <a:custGeom>
              <a:avLst/>
              <a:gdLst>
                <a:gd name="T0" fmla="*/ 744 w 1062"/>
                <a:gd name="T1" fmla="*/ 1039 h 1116"/>
                <a:gd name="T2" fmla="*/ 744 w 1062"/>
                <a:gd name="T3" fmla="*/ 1039 h 1116"/>
                <a:gd name="T4" fmla="*/ 394 w 1062"/>
                <a:gd name="T5" fmla="*/ 1093 h 1116"/>
                <a:gd name="T6" fmla="*/ 66 w 1062"/>
                <a:gd name="T7" fmla="*/ 470 h 1116"/>
                <a:gd name="T8" fmla="*/ 372 w 1062"/>
                <a:gd name="T9" fmla="*/ 32 h 1116"/>
                <a:gd name="T10" fmla="*/ 744 w 1062"/>
                <a:gd name="T11" fmla="*/ 1039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2" h="1116">
                  <a:moveTo>
                    <a:pt x="744" y="1039"/>
                  </a:moveTo>
                  <a:lnTo>
                    <a:pt x="744" y="1039"/>
                  </a:lnTo>
                  <a:cubicBezTo>
                    <a:pt x="656" y="1104"/>
                    <a:pt x="536" y="1115"/>
                    <a:pt x="394" y="1093"/>
                  </a:cubicBezTo>
                  <a:cubicBezTo>
                    <a:pt x="252" y="1082"/>
                    <a:pt x="87" y="535"/>
                    <a:pt x="66" y="470"/>
                  </a:cubicBezTo>
                  <a:cubicBezTo>
                    <a:pt x="0" y="229"/>
                    <a:pt x="120" y="142"/>
                    <a:pt x="372" y="32"/>
                  </a:cubicBezTo>
                  <a:cubicBezTo>
                    <a:pt x="459" y="0"/>
                    <a:pt x="1061" y="732"/>
                    <a:pt x="744" y="1039"/>
                  </a:cubicBez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5" name="Freeform 114"/>
            <p:cNvSpPr>
              <a:spLocks noChangeArrowheads="1"/>
            </p:cNvSpPr>
            <p:nvPr/>
          </p:nvSpPr>
          <p:spPr bwMode="auto">
            <a:xfrm>
              <a:off x="13940132" y="8298358"/>
              <a:ext cx="341304" cy="588981"/>
            </a:xfrm>
            <a:custGeom>
              <a:avLst/>
              <a:gdLst>
                <a:gd name="T0" fmla="*/ 99 w 395"/>
                <a:gd name="T1" fmla="*/ 0 h 679"/>
                <a:gd name="T2" fmla="*/ 99 w 395"/>
                <a:gd name="T3" fmla="*/ 0 h 679"/>
                <a:gd name="T4" fmla="*/ 372 w 395"/>
                <a:gd name="T5" fmla="*/ 285 h 679"/>
                <a:gd name="T6" fmla="*/ 394 w 395"/>
                <a:gd name="T7" fmla="*/ 678 h 679"/>
                <a:gd name="T8" fmla="*/ 0 w 395"/>
                <a:gd name="T9" fmla="*/ 66 h 679"/>
                <a:gd name="T10" fmla="*/ 99 w 395"/>
                <a:gd name="T11" fmla="*/ 0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5" h="679">
                  <a:moveTo>
                    <a:pt x="99" y="0"/>
                  </a:moveTo>
                  <a:lnTo>
                    <a:pt x="99" y="0"/>
                  </a:lnTo>
                  <a:cubicBezTo>
                    <a:pt x="132" y="0"/>
                    <a:pt x="263" y="121"/>
                    <a:pt x="372" y="285"/>
                  </a:cubicBezTo>
                  <a:cubicBezTo>
                    <a:pt x="350" y="394"/>
                    <a:pt x="394" y="678"/>
                    <a:pt x="394" y="678"/>
                  </a:cubicBezTo>
                  <a:cubicBezTo>
                    <a:pt x="252" y="318"/>
                    <a:pt x="307" y="230"/>
                    <a:pt x="0" y="66"/>
                  </a:cubicBezTo>
                  <a:cubicBezTo>
                    <a:pt x="0" y="66"/>
                    <a:pt x="44" y="33"/>
                    <a:pt x="99" y="0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6" name="Freeform 115"/>
            <p:cNvSpPr>
              <a:spLocks noChangeArrowheads="1"/>
            </p:cNvSpPr>
            <p:nvPr/>
          </p:nvSpPr>
          <p:spPr bwMode="auto">
            <a:xfrm>
              <a:off x="13578190" y="7733190"/>
              <a:ext cx="511163" cy="1008094"/>
            </a:xfrm>
            <a:custGeom>
              <a:avLst/>
              <a:gdLst>
                <a:gd name="T0" fmla="*/ 251 w 591"/>
                <a:gd name="T1" fmla="*/ 460 h 1160"/>
                <a:gd name="T2" fmla="*/ 251 w 591"/>
                <a:gd name="T3" fmla="*/ 460 h 1160"/>
                <a:gd name="T4" fmla="*/ 295 w 591"/>
                <a:gd name="T5" fmla="*/ 460 h 1160"/>
                <a:gd name="T6" fmla="*/ 547 w 591"/>
                <a:gd name="T7" fmla="*/ 110 h 1160"/>
                <a:gd name="T8" fmla="*/ 514 w 591"/>
                <a:gd name="T9" fmla="*/ 591 h 1160"/>
                <a:gd name="T10" fmla="*/ 547 w 591"/>
                <a:gd name="T11" fmla="*/ 722 h 1160"/>
                <a:gd name="T12" fmla="*/ 405 w 591"/>
                <a:gd name="T13" fmla="*/ 1138 h 1160"/>
                <a:gd name="T14" fmla="*/ 33 w 591"/>
                <a:gd name="T15" fmla="*/ 788 h 1160"/>
                <a:gd name="T16" fmla="*/ 251 w 591"/>
                <a:gd name="T17" fmla="*/ 460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1" h="1160">
                  <a:moveTo>
                    <a:pt x="251" y="460"/>
                  </a:moveTo>
                  <a:lnTo>
                    <a:pt x="251" y="460"/>
                  </a:lnTo>
                  <a:cubicBezTo>
                    <a:pt x="350" y="448"/>
                    <a:pt x="284" y="460"/>
                    <a:pt x="295" y="460"/>
                  </a:cubicBezTo>
                  <a:cubicBezTo>
                    <a:pt x="295" y="0"/>
                    <a:pt x="558" y="66"/>
                    <a:pt x="547" y="110"/>
                  </a:cubicBezTo>
                  <a:cubicBezTo>
                    <a:pt x="514" y="306"/>
                    <a:pt x="525" y="547"/>
                    <a:pt x="514" y="591"/>
                  </a:cubicBezTo>
                  <a:cubicBezTo>
                    <a:pt x="536" y="635"/>
                    <a:pt x="547" y="678"/>
                    <a:pt x="547" y="722"/>
                  </a:cubicBezTo>
                  <a:cubicBezTo>
                    <a:pt x="568" y="941"/>
                    <a:pt x="590" y="1116"/>
                    <a:pt x="405" y="1138"/>
                  </a:cubicBezTo>
                  <a:cubicBezTo>
                    <a:pt x="218" y="1159"/>
                    <a:pt x="55" y="995"/>
                    <a:pt x="33" y="788"/>
                  </a:cubicBezTo>
                  <a:cubicBezTo>
                    <a:pt x="0" y="569"/>
                    <a:pt x="142" y="470"/>
                    <a:pt x="251" y="460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7" name="Freeform 116"/>
            <p:cNvSpPr>
              <a:spLocks noChangeArrowheads="1"/>
            </p:cNvSpPr>
            <p:nvPr/>
          </p:nvSpPr>
          <p:spPr bwMode="auto">
            <a:xfrm>
              <a:off x="13721062" y="7733190"/>
              <a:ext cx="361942" cy="981106"/>
            </a:xfrm>
            <a:custGeom>
              <a:avLst/>
              <a:gdLst>
                <a:gd name="T0" fmla="*/ 87 w 417"/>
                <a:gd name="T1" fmla="*/ 460 h 1128"/>
                <a:gd name="T2" fmla="*/ 87 w 417"/>
                <a:gd name="T3" fmla="*/ 460 h 1128"/>
                <a:gd name="T4" fmla="*/ 131 w 417"/>
                <a:gd name="T5" fmla="*/ 460 h 1128"/>
                <a:gd name="T6" fmla="*/ 383 w 417"/>
                <a:gd name="T7" fmla="*/ 110 h 1128"/>
                <a:gd name="T8" fmla="*/ 350 w 417"/>
                <a:gd name="T9" fmla="*/ 591 h 1128"/>
                <a:gd name="T10" fmla="*/ 383 w 417"/>
                <a:gd name="T11" fmla="*/ 722 h 1128"/>
                <a:gd name="T12" fmla="*/ 262 w 417"/>
                <a:gd name="T13" fmla="*/ 1127 h 1128"/>
                <a:gd name="T14" fmla="*/ 273 w 417"/>
                <a:gd name="T15" fmla="*/ 1116 h 1128"/>
                <a:gd name="T16" fmla="*/ 372 w 417"/>
                <a:gd name="T17" fmla="*/ 985 h 1128"/>
                <a:gd name="T18" fmla="*/ 339 w 417"/>
                <a:gd name="T19" fmla="*/ 645 h 1128"/>
                <a:gd name="T20" fmla="*/ 339 w 417"/>
                <a:gd name="T21" fmla="*/ 350 h 1128"/>
                <a:gd name="T22" fmla="*/ 350 w 417"/>
                <a:gd name="T23" fmla="*/ 110 h 1128"/>
                <a:gd name="T24" fmla="*/ 219 w 417"/>
                <a:gd name="T25" fmla="*/ 416 h 1128"/>
                <a:gd name="T26" fmla="*/ 262 w 417"/>
                <a:gd name="T27" fmla="*/ 525 h 1128"/>
                <a:gd name="T28" fmla="*/ 87 w 417"/>
                <a:gd name="T29" fmla="*/ 460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17" h="1128">
                  <a:moveTo>
                    <a:pt x="87" y="460"/>
                  </a:moveTo>
                  <a:lnTo>
                    <a:pt x="87" y="460"/>
                  </a:lnTo>
                  <a:cubicBezTo>
                    <a:pt x="186" y="448"/>
                    <a:pt x="120" y="460"/>
                    <a:pt x="131" y="460"/>
                  </a:cubicBezTo>
                  <a:cubicBezTo>
                    <a:pt x="131" y="0"/>
                    <a:pt x="394" y="66"/>
                    <a:pt x="383" y="110"/>
                  </a:cubicBezTo>
                  <a:cubicBezTo>
                    <a:pt x="350" y="306"/>
                    <a:pt x="361" y="547"/>
                    <a:pt x="350" y="591"/>
                  </a:cubicBezTo>
                  <a:cubicBezTo>
                    <a:pt x="372" y="635"/>
                    <a:pt x="383" y="678"/>
                    <a:pt x="383" y="722"/>
                  </a:cubicBezTo>
                  <a:cubicBezTo>
                    <a:pt x="404" y="930"/>
                    <a:pt x="416" y="1094"/>
                    <a:pt x="262" y="1127"/>
                  </a:cubicBezTo>
                  <a:cubicBezTo>
                    <a:pt x="273" y="1116"/>
                    <a:pt x="273" y="1116"/>
                    <a:pt x="273" y="1116"/>
                  </a:cubicBezTo>
                  <a:cubicBezTo>
                    <a:pt x="284" y="1105"/>
                    <a:pt x="350" y="1061"/>
                    <a:pt x="372" y="985"/>
                  </a:cubicBezTo>
                  <a:cubicBezTo>
                    <a:pt x="383" y="897"/>
                    <a:pt x="350" y="689"/>
                    <a:pt x="339" y="645"/>
                  </a:cubicBezTo>
                  <a:cubicBezTo>
                    <a:pt x="339" y="602"/>
                    <a:pt x="328" y="448"/>
                    <a:pt x="339" y="350"/>
                  </a:cubicBezTo>
                  <a:cubicBezTo>
                    <a:pt x="350" y="252"/>
                    <a:pt x="372" y="110"/>
                    <a:pt x="350" y="110"/>
                  </a:cubicBezTo>
                  <a:cubicBezTo>
                    <a:pt x="284" y="77"/>
                    <a:pt x="131" y="306"/>
                    <a:pt x="219" y="416"/>
                  </a:cubicBezTo>
                  <a:cubicBezTo>
                    <a:pt x="241" y="448"/>
                    <a:pt x="273" y="492"/>
                    <a:pt x="262" y="525"/>
                  </a:cubicBezTo>
                  <a:cubicBezTo>
                    <a:pt x="208" y="678"/>
                    <a:pt x="0" y="470"/>
                    <a:pt x="87" y="460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8" name="Freeform 117"/>
            <p:cNvSpPr>
              <a:spLocks noChangeArrowheads="1"/>
            </p:cNvSpPr>
            <p:nvPr/>
          </p:nvSpPr>
          <p:spPr bwMode="auto">
            <a:xfrm>
              <a:off x="13586127" y="8184054"/>
              <a:ext cx="446078" cy="557230"/>
            </a:xfrm>
            <a:custGeom>
              <a:avLst/>
              <a:gdLst>
                <a:gd name="T0" fmla="*/ 514 w 515"/>
                <a:gd name="T1" fmla="*/ 547 h 646"/>
                <a:gd name="T2" fmla="*/ 514 w 515"/>
                <a:gd name="T3" fmla="*/ 547 h 646"/>
                <a:gd name="T4" fmla="*/ 394 w 515"/>
                <a:gd name="T5" fmla="*/ 624 h 646"/>
                <a:gd name="T6" fmla="*/ 22 w 515"/>
                <a:gd name="T7" fmla="*/ 274 h 646"/>
                <a:gd name="T8" fmla="*/ 54 w 515"/>
                <a:gd name="T9" fmla="*/ 0 h 646"/>
                <a:gd name="T10" fmla="*/ 54 w 515"/>
                <a:gd name="T11" fmla="*/ 11 h 646"/>
                <a:gd name="T12" fmla="*/ 164 w 515"/>
                <a:gd name="T13" fmla="*/ 471 h 646"/>
                <a:gd name="T14" fmla="*/ 207 w 515"/>
                <a:gd name="T15" fmla="*/ 514 h 646"/>
                <a:gd name="T16" fmla="*/ 175 w 515"/>
                <a:gd name="T17" fmla="*/ 328 h 646"/>
                <a:gd name="T18" fmla="*/ 175 w 515"/>
                <a:gd name="T19" fmla="*/ 153 h 646"/>
                <a:gd name="T20" fmla="*/ 382 w 515"/>
                <a:gd name="T21" fmla="*/ 66 h 646"/>
                <a:gd name="T22" fmla="*/ 426 w 515"/>
                <a:gd name="T23" fmla="*/ 99 h 646"/>
                <a:gd name="T24" fmla="*/ 437 w 515"/>
                <a:gd name="T25" fmla="*/ 219 h 646"/>
                <a:gd name="T26" fmla="*/ 459 w 515"/>
                <a:gd name="T27" fmla="*/ 252 h 646"/>
                <a:gd name="T28" fmla="*/ 448 w 515"/>
                <a:gd name="T29" fmla="*/ 394 h 646"/>
                <a:gd name="T30" fmla="*/ 470 w 515"/>
                <a:gd name="T31" fmla="*/ 492 h 646"/>
                <a:gd name="T32" fmla="*/ 404 w 515"/>
                <a:gd name="T33" fmla="*/ 558 h 646"/>
                <a:gd name="T34" fmla="*/ 306 w 515"/>
                <a:gd name="T35" fmla="*/ 580 h 646"/>
                <a:gd name="T36" fmla="*/ 361 w 515"/>
                <a:gd name="T37" fmla="*/ 591 h 646"/>
                <a:gd name="T38" fmla="*/ 514 w 515"/>
                <a:gd name="T39" fmla="*/ 54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646">
                  <a:moveTo>
                    <a:pt x="514" y="547"/>
                  </a:moveTo>
                  <a:lnTo>
                    <a:pt x="514" y="547"/>
                  </a:lnTo>
                  <a:cubicBezTo>
                    <a:pt x="492" y="591"/>
                    <a:pt x="459" y="613"/>
                    <a:pt x="394" y="624"/>
                  </a:cubicBezTo>
                  <a:cubicBezTo>
                    <a:pt x="207" y="645"/>
                    <a:pt x="44" y="481"/>
                    <a:pt x="22" y="274"/>
                  </a:cubicBezTo>
                  <a:cubicBezTo>
                    <a:pt x="0" y="153"/>
                    <a:pt x="11" y="66"/>
                    <a:pt x="54" y="0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4" y="22"/>
                    <a:pt x="120" y="383"/>
                    <a:pt x="164" y="471"/>
                  </a:cubicBezTo>
                  <a:cubicBezTo>
                    <a:pt x="175" y="481"/>
                    <a:pt x="197" y="503"/>
                    <a:pt x="207" y="514"/>
                  </a:cubicBezTo>
                  <a:cubicBezTo>
                    <a:pt x="197" y="471"/>
                    <a:pt x="186" y="394"/>
                    <a:pt x="175" y="328"/>
                  </a:cubicBezTo>
                  <a:cubicBezTo>
                    <a:pt x="153" y="241"/>
                    <a:pt x="175" y="208"/>
                    <a:pt x="175" y="153"/>
                  </a:cubicBezTo>
                  <a:cubicBezTo>
                    <a:pt x="186" y="99"/>
                    <a:pt x="361" y="66"/>
                    <a:pt x="382" y="66"/>
                  </a:cubicBezTo>
                  <a:cubicBezTo>
                    <a:pt x="404" y="66"/>
                    <a:pt x="415" y="88"/>
                    <a:pt x="426" y="99"/>
                  </a:cubicBezTo>
                  <a:cubicBezTo>
                    <a:pt x="437" y="121"/>
                    <a:pt x="437" y="219"/>
                    <a:pt x="437" y="219"/>
                  </a:cubicBezTo>
                  <a:cubicBezTo>
                    <a:pt x="437" y="219"/>
                    <a:pt x="448" y="219"/>
                    <a:pt x="459" y="252"/>
                  </a:cubicBezTo>
                  <a:cubicBezTo>
                    <a:pt x="470" y="284"/>
                    <a:pt x="448" y="383"/>
                    <a:pt x="448" y="394"/>
                  </a:cubicBezTo>
                  <a:cubicBezTo>
                    <a:pt x="448" y="394"/>
                    <a:pt x="481" y="459"/>
                    <a:pt x="470" y="492"/>
                  </a:cubicBezTo>
                  <a:cubicBezTo>
                    <a:pt x="459" y="525"/>
                    <a:pt x="426" y="547"/>
                    <a:pt x="404" y="558"/>
                  </a:cubicBezTo>
                  <a:cubicBezTo>
                    <a:pt x="394" y="558"/>
                    <a:pt x="339" y="569"/>
                    <a:pt x="306" y="580"/>
                  </a:cubicBezTo>
                  <a:cubicBezTo>
                    <a:pt x="328" y="580"/>
                    <a:pt x="339" y="591"/>
                    <a:pt x="361" y="591"/>
                  </a:cubicBezTo>
                  <a:cubicBezTo>
                    <a:pt x="404" y="591"/>
                    <a:pt x="481" y="569"/>
                    <a:pt x="514" y="547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19" name="Freeform 118"/>
            <p:cNvSpPr>
              <a:spLocks noChangeArrowheads="1"/>
            </p:cNvSpPr>
            <p:nvPr/>
          </p:nvSpPr>
          <p:spPr bwMode="auto">
            <a:xfrm>
              <a:off x="13567077" y="8241206"/>
              <a:ext cx="396866" cy="176218"/>
            </a:xfrm>
            <a:custGeom>
              <a:avLst/>
              <a:gdLst>
                <a:gd name="T0" fmla="*/ 87 w 460"/>
                <a:gd name="T1" fmla="*/ 22 h 209"/>
                <a:gd name="T2" fmla="*/ 87 w 460"/>
                <a:gd name="T3" fmla="*/ 22 h 209"/>
                <a:gd name="T4" fmla="*/ 361 w 460"/>
                <a:gd name="T5" fmla="*/ 0 h 209"/>
                <a:gd name="T6" fmla="*/ 459 w 460"/>
                <a:gd name="T7" fmla="*/ 87 h 209"/>
                <a:gd name="T8" fmla="*/ 459 w 460"/>
                <a:gd name="T9" fmla="*/ 87 h 209"/>
                <a:gd name="T10" fmla="*/ 372 w 460"/>
                <a:gd name="T11" fmla="*/ 186 h 209"/>
                <a:gd name="T12" fmla="*/ 98 w 460"/>
                <a:gd name="T13" fmla="*/ 197 h 209"/>
                <a:gd name="T14" fmla="*/ 0 w 460"/>
                <a:gd name="T15" fmla="*/ 120 h 209"/>
                <a:gd name="T16" fmla="*/ 0 w 460"/>
                <a:gd name="T17" fmla="*/ 120 h 209"/>
                <a:gd name="T18" fmla="*/ 87 w 460"/>
                <a:gd name="T19" fmla="*/ 2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0" h="209">
                  <a:moveTo>
                    <a:pt x="87" y="22"/>
                  </a:moveTo>
                  <a:lnTo>
                    <a:pt x="87" y="22"/>
                  </a:lnTo>
                  <a:cubicBezTo>
                    <a:pt x="361" y="0"/>
                    <a:pt x="361" y="0"/>
                    <a:pt x="361" y="0"/>
                  </a:cubicBezTo>
                  <a:cubicBezTo>
                    <a:pt x="416" y="0"/>
                    <a:pt x="459" y="43"/>
                    <a:pt x="459" y="87"/>
                  </a:cubicBezTo>
                  <a:lnTo>
                    <a:pt x="459" y="87"/>
                  </a:lnTo>
                  <a:cubicBezTo>
                    <a:pt x="459" y="142"/>
                    <a:pt x="426" y="186"/>
                    <a:pt x="372" y="186"/>
                  </a:cubicBezTo>
                  <a:cubicBezTo>
                    <a:pt x="98" y="197"/>
                    <a:pt x="98" y="197"/>
                    <a:pt x="98" y="197"/>
                  </a:cubicBezTo>
                  <a:cubicBezTo>
                    <a:pt x="44" y="208"/>
                    <a:pt x="0" y="164"/>
                    <a:pt x="0" y="120"/>
                  </a:cubicBezTo>
                  <a:lnTo>
                    <a:pt x="0" y="120"/>
                  </a:lnTo>
                  <a:cubicBezTo>
                    <a:pt x="0" y="65"/>
                    <a:pt x="33" y="22"/>
                    <a:pt x="87" y="22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0" name="Freeform 119"/>
            <p:cNvSpPr>
              <a:spLocks noChangeArrowheads="1"/>
            </p:cNvSpPr>
            <p:nvPr/>
          </p:nvSpPr>
          <p:spPr bwMode="auto">
            <a:xfrm>
              <a:off x="13578190" y="8260257"/>
              <a:ext cx="377816" cy="138116"/>
            </a:xfrm>
            <a:custGeom>
              <a:avLst/>
              <a:gdLst>
                <a:gd name="T0" fmla="*/ 76 w 438"/>
                <a:gd name="T1" fmla="*/ 11 h 165"/>
                <a:gd name="T2" fmla="*/ 76 w 438"/>
                <a:gd name="T3" fmla="*/ 11 h 165"/>
                <a:gd name="T4" fmla="*/ 350 w 438"/>
                <a:gd name="T5" fmla="*/ 0 h 165"/>
                <a:gd name="T6" fmla="*/ 437 w 438"/>
                <a:gd name="T7" fmla="*/ 65 h 165"/>
                <a:gd name="T8" fmla="*/ 437 w 438"/>
                <a:gd name="T9" fmla="*/ 65 h 165"/>
                <a:gd name="T10" fmla="*/ 361 w 438"/>
                <a:gd name="T11" fmla="*/ 153 h 165"/>
                <a:gd name="T12" fmla="*/ 87 w 438"/>
                <a:gd name="T13" fmla="*/ 164 h 165"/>
                <a:gd name="T14" fmla="*/ 0 w 438"/>
                <a:gd name="T15" fmla="*/ 98 h 165"/>
                <a:gd name="T16" fmla="*/ 0 w 438"/>
                <a:gd name="T17" fmla="*/ 98 h 165"/>
                <a:gd name="T18" fmla="*/ 76 w 438"/>
                <a:gd name="T19" fmla="*/ 1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8" h="165">
                  <a:moveTo>
                    <a:pt x="76" y="11"/>
                  </a:moveTo>
                  <a:lnTo>
                    <a:pt x="76" y="11"/>
                  </a:lnTo>
                  <a:cubicBezTo>
                    <a:pt x="350" y="0"/>
                    <a:pt x="350" y="0"/>
                    <a:pt x="350" y="0"/>
                  </a:cubicBezTo>
                  <a:cubicBezTo>
                    <a:pt x="393" y="0"/>
                    <a:pt x="426" y="21"/>
                    <a:pt x="437" y="65"/>
                  </a:cubicBezTo>
                  <a:lnTo>
                    <a:pt x="437" y="65"/>
                  </a:lnTo>
                  <a:cubicBezTo>
                    <a:pt x="437" y="109"/>
                    <a:pt x="405" y="142"/>
                    <a:pt x="361" y="153"/>
                  </a:cubicBezTo>
                  <a:cubicBezTo>
                    <a:pt x="87" y="164"/>
                    <a:pt x="87" y="164"/>
                    <a:pt x="87" y="164"/>
                  </a:cubicBezTo>
                  <a:cubicBezTo>
                    <a:pt x="43" y="164"/>
                    <a:pt x="11" y="131"/>
                    <a:pt x="0" y="98"/>
                  </a:cubicBezTo>
                  <a:lnTo>
                    <a:pt x="0" y="98"/>
                  </a:lnTo>
                  <a:cubicBezTo>
                    <a:pt x="0" y="54"/>
                    <a:pt x="33" y="11"/>
                    <a:pt x="76" y="11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1" name="Freeform 120"/>
            <p:cNvSpPr>
              <a:spLocks noChangeArrowheads="1"/>
            </p:cNvSpPr>
            <p:nvPr/>
          </p:nvSpPr>
          <p:spPr bwMode="auto">
            <a:xfrm>
              <a:off x="13578190" y="8382498"/>
              <a:ext cx="396866" cy="158755"/>
            </a:xfrm>
            <a:custGeom>
              <a:avLst/>
              <a:gdLst>
                <a:gd name="T0" fmla="*/ 87 w 460"/>
                <a:gd name="T1" fmla="*/ 11 h 187"/>
                <a:gd name="T2" fmla="*/ 87 w 460"/>
                <a:gd name="T3" fmla="*/ 11 h 187"/>
                <a:gd name="T4" fmla="*/ 372 w 460"/>
                <a:gd name="T5" fmla="*/ 0 h 187"/>
                <a:gd name="T6" fmla="*/ 459 w 460"/>
                <a:gd name="T7" fmla="*/ 87 h 187"/>
                <a:gd name="T8" fmla="*/ 459 w 460"/>
                <a:gd name="T9" fmla="*/ 87 h 187"/>
                <a:gd name="T10" fmla="*/ 372 w 460"/>
                <a:gd name="T11" fmla="*/ 175 h 187"/>
                <a:gd name="T12" fmla="*/ 98 w 460"/>
                <a:gd name="T13" fmla="*/ 186 h 187"/>
                <a:gd name="T14" fmla="*/ 0 w 460"/>
                <a:gd name="T15" fmla="*/ 98 h 187"/>
                <a:gd name="T16" fmla="*/ 0 w 460"/>
                <a:gd name="T17" fmla="*/ 98 h 187"/>
                <a:gd name="T18" fmla="*/ 87 w 460"/>
                <a:gd name="T19" fmla="*/ 11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0" h="187">
                  <a:moveTo>
                    <a:pt x="87" y="11"/>
                  </a:moveTo>
                  <a:lnTo>
                    <a:pt x="87" y="11"/>
                  </a:lnTo>
                  <a:cubicBezTo>
                    <a:pt x="372" y="0"/>
                    <a:pt x="372" y="0"/>
                    <a:pt x="372" y="0"/>
                  </a:cubicBezTo>
                  <a:cubicBezTo>
                    <a:pt x="426" y="0"/>
                    <a:pt x="459" y="44"/>
                    <a:pt x="459" y="87"/>
                  </a:cubicBezTo>
                  <a:lnTo>
                    <a:pt x="459" y="87"/>
                  </a:lnTo>
                  <a:cubicBezTo>
                    <a:pt x="459" y="142"/>
                    <a:pt x="426" y="175"/>
                    <a:pt x="372" y="175"/>
                  </a:cubicBezTo>
                  <a:cubicBezTo>
                    <a:pt x="98" y="186"/>
                    <a:pt x="98" y="186"/>
                    <a:pt x="98" y="186"/>
                  </a:cubicBezTo>
                  <a:cubicBezTo>
                    <a:pt x="43" y="186"/>
                    <a:pt x="0" y="142"/>
                    <a:pt x="0" y="98"/>
                  </a:cubicBezTo>
                  <a:lnTo>
                    <a:pt x="0" y="98"/>
                  </a:lnTo>
                  <a:cubicBezTo>
                    <a:pt x="0" y="44"/>
                    <a:pt x="43" y="11"/>
                    <a:pt x="87" y="11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2" name="Freeform 121"/>
            <p:cNvSpPr>
              <a:spLocks noChangeArrowheads="1"/>
            </p:cNvSpPr>
            <p:nvPr/>
          </p:nvSpPr>
          <p:spPr bwMode="auto">
            <a:xfrm>
              <a:off x="13598827" y="8395198"/>
              <a:ext cx="368292" cy="138117"/>
            </a:xfrm>
            <a:custGeom>
              <a:avLst/>
              <a:gdLst>
                <a:gd name="T0" fmla="*/ 65 w 427"/>
                <a:gd name="T1" fmla="*/ 11 h 165"/>
                <a:gd name="T2" fmla="*/ 65 w 427"/>
                <a:gd name="T3" fmla="*/ 11 h 165"/>
                <a:gd name="T4" fmla="*/ 350 w 427"/>
                <a:gd name="T5" fmla="*/ 0 h 165"/>
                <a:gd name="T6" fmla="*/ 426 w 427"/>
                <a:gd name="T7" fmla="*/ 76 h 165"/>
                <a:gd name="T8" fmla="*/ 426 w 427"/>
                <a:gd name="T9" fmla="*/ 76 h 165"/>
                <a:gd name="T10" fmla="*/ 350 w 427"/>
                <a:gd name="T11" fmla="*/ 153 h 165"/>
                <a:gd name="T12" fmla="*/ 76 w 427"/>
                <a:gd name="T13" fmla="*/ 164 h 165"/>
                <a:gd name="T14" fmla="*/ 0 w 427"/>
                <a:gd name="T15" fmla="*/ 87 h 165"/>
                <a:gd name="T16" fmla="*/ 0 w 427"/>
                <a:gd name="T17" fmla="*/ 87 h 165"/>
                <a:gd name="T18" fmla="*/ 65 w 427"/>
                <a:gd name="T19" fmla="*/ 1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7" h="165">
                  <a:moveTo>
                    <a:pt x="65" y="11"/>
                  </a:moveTo>
                  <a:lnTo>
                    <a:pt x="65" y="11"/>
                  </a:lnTo>
                  <a:cubicBezTo>
                    <a:pt x="350" y="0"/>
                    <a:pt x="350" y="0"/>
                    <a:pt x="350" y="0"/>
                  </a:cubicBezTo>
                  <a:cubicBezTo>
                    <a:pt x="393" y="0"/>
                    <a:pt x="426" y="33"/>
                    <a:pt x="426" y="76"/>
                  </a:cubicBezTo>
                  <a:lnTo>
                    <a:pt x="426" y="76"/>
                  </a:lnTo>
                  <a:cubicBezTo>
                    <a:pt x="426" y="120"/>
                    <a:pt x="393" y="153"/>
                    <a:pt x="350" y="153"/>
                  </a:cubicBezTo>
                  <a:cubicBezTo>
                    <a:pt x="76" y="164"/>
                    <a:pt x="76" y="164"/>
                    <a:pt x="76" y="164"/>
                  </a:cubicBezTo>
                  <a:cubicBezTo>
                    <a:pt x="33" y="164"/>
                    <a:pt x="0" y="131"/>
                    <a:pt x="0" y="87"/>
                  </a:cubicBezTo>
                  <a:lnTo>
                    <a:pt x="0" y="87"/>
                  </a:lnTo>
                  <a:cubicBezTo>
                    <a:pt x="0" y="43"/>
                    <a:pt x="33" y="11"/>
                    <a:pt x="65" y="11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3" name="Freeform 122"/>
            <p:cNvSpPr>
              <a:spLocks noChangeArrowheads="1"/>
            </p:cNvSpPr>
            <p:nvPr/>
          </p:nvSpPr>
          <p:spPr bwMode="auto">
            <a:xfrm>
              <a:off x="13644864" y="8525377"/>
              <a:ext cx="349242" cy="149230"/>
            </a:xfrm>
            <a:custGeom>
              <a:avLst/>
              <a:gdLst>
                <a:gd name="T0" fmla="*/ 77 w 406"/>
                <a:gd name="T1" fmla="*/ 22 h 176"/>
                <a:gd name="T2" fmla="*/ 77 w 406"/>
                <a:gd name="T3" fmla="*/ 22 h 176"/>
                <a:gd name="T4" fmla="*/ 329 w 406"/>
                <a:gd name="T5" fmla="*/ 0 h 176"/>
                <a:gd name="T6" fmla="*/ 405 w 406"/>
                <a:gd name="T7" fmla="*/ 77 h 176"/>
                <a:gd name="T8" fmla="*/ 405 w 406"/>
                <a:gd name="T9" fmla="*/ 77 h 176"/>
                <a:gd name="T10" fmla="*/ 329 w 406"/>
                <a:gd name="T11" fmla="*/ 164 h 176"/>
                <a:gd name="T12" fmla="*/ 77 w 406"/>
                <a:gd name="T13" fmla="*/ 175 h 176"/>
                <a:gd name="T14" fmla="*/ 0 w 406"/>
                <a:gd name="T15" fmla="*/ 98 h 176"/>
                <a:gd name="T16" fmla="*/ 0 w 406"/>
                <a:gd name="T17" fmla="*/ 98 h 176"/>
                <a:gd name="T18" fmla="*/ 77 w 406"/>
                <a:gd name="T19" fmla="*/ 2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6" h="176">
                  <a:moveTo>
                    <a:pt x="77" y="22"/>
                  </a:moveTo>
                  <a:lnTo>
                    <a:pt x="77" y="22"/>
                  </a:lnTo>
                  <a:cubicBezTo>
                    <a:pt x="329" y="0"/>
                    <a:pt x="329" y="0"/>
                    <a:pt x="329" y="0"/>
                  </a:cubicBezTo>
                  <a:cubicBezTo>
                    <a:pt x="372" y="0"/>
                    <a:pt x="405" y="33"/>
                    <a:pt x="405" y="77"/>
                  </a:cubicBezTo>
                  <a:lnTo>
                    <a:pt x="405" y="77"/>
                  </a:lnTo>
                  <a:cubicBezTo>
                    <a:pt x="405" y="120"/>
                    <a:pt x="372" y="164"/>
                    <a:pt x="329" y="164"/>
                  </a:cubicBezTo>
                  <a:cubicBezTo>
                    <a:pt x="77" y="175"/>
                    <a:pt x="77" y="175"/>
                    <a:pt x="77" y="175"/>
                  </a:cubicBezTo>
                  <a:cubicBezTo>
                    <a:pt x="33" y="175"/>
                    <a:pt x="0" y="142"/>
                    <a:pt x="0" y="98"/>
                  </a:cubicBezTo>
                  <a:lnTo>
                    <a:pt x="0" y="98"/>
                  </a:lnTo>
                  <a:cubicBezTo>
                    <a:pt x="0" y="55"/>
                    <a:pt x="33" y="22"/>
                    <a:pt x="77" y="22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4" name="Freeform 123"/>
            <p:cNvSpPr>
              <a:spLocks noChangeArrowheads="1"/>
            </p:cNvSpPr>
            <p:nvPr/>
          </p:nvSpPr>
          <p:spPr bwMode="auto">
            <a:xfrm>
              <a:off x="13651214" y="8536490"/>
              <a:ext cx="331779" cy="131766"/>
            </a:xfrm>
            <a:custGeom>
              <a:avLst/>
              <a:gdLst>
                <a:gd name="T0" fmla="*/ 66 w 384"/>
                <a:gd name="T1" fmla="*/ 22 h 154"/>
                <a:gd name="T2" fmla="*/ 66 w 384"/>
                <a:gd name="T3" fmla="*/ 22 h 154"/>
                <a:gd name="T4" fmla="*/ 318 w 384"/>
                <a:gd name="T5" fmla="*/ 11 h 154"/>
                <a:gd name="T6" fmla="*/ 383 w 384"/>
                <a:gd name="T7" fmla="*/ 66 h 154"/>
                <a:gd name="T8" fmla="*/ 383 w 384"/>
                <a:gd name="T9" fmla="*/ 66 h 154"/>
                <a:gd name="T10" fmla="*/ 318 w 384"/>
                <a:gd name="T11" fmla="*/ 142 h 154"/>
                <a:gd name="T12" fmla="*/ 66 w 384"/>
                <a:gd name="T13" fmla="*/ 153 h 154"/>
                <a:gd name="T14" fmla="*/ 0 w 384"/>
                <a:gd name="T15" fmla="*/ 87 h 154"/>
                <a:gd name="T16" fmla="*/ 0 w 384"/>
                <a:gd name="T17" fmla="*/ 87 h 154"/>
                <a:gd name="T18" fmla="*/ 66 w 384"/>
                <a:gd name="T19" fmla="*/ 2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154">
                  <a:moveTo>
                    <a:pt x="66" y="22"/>
                  </a:moveTo>
                  <a:lnTo>
                    <a:pt x="66" y="22"/>
                  </a:lnTo>
                  <a:cubicBezTo>
                    <a:pt x="318" y="11"/>
                    <a:pt x="318" y="11"/>
                    <a:pt x="318" y="11"/>
                  </a:cubicBezTo>
                  <a:cubicBezTo>
                    <a:pt x="350" y="0"/>
                    <a:pt x="383" y="33"/>
                    <a:pt x="383" y="66"/>
                  </a:cubicBezTo>
                  <a:lnTo>
                    <a:pt x="383" y="66"/>
                  </a:lnTo>
                  <a:cubicBezTo>
                    <a:pt x="383" y="109"/>
                    <a:pt x="361" y="142"/>
                    <a:pt x="318" y="142"/>
                  </a:cubicBezTo>
                  <a:cubicBezTo>
                    <a:pt x="66" y="153"/>
                    <a:pt x="66" y="153"/>
                    <a:pt x="66" y="153"/>
                  </a:cubicBezTo>
                  <a:cubicBezTo>
                    <a:pt x="33" y="153"/>
                    <a:pt x="0" y="131"/>
                    <a:pt x="0" y="87"/>
                  </a:cubicBezTo>
                  <a:lnTo>
                    <a:pt x="0" y="87"/>
                  </a:lnTo>
                  <a:cubicBezTo>
                    <a:pt x="0" y="54"/>
                    <a:pt x="22" y="22"/>
                    <a:pt x="66" y="22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5" name="Freeform 124"/>
            <p:cNvSpPr>
              <a:spLocks noChangeArrowheads="1"/>
            </p:cNvSpPr>
            <p:nvPr/>
          </p:nvSpPr>
          <p:spPr bwMode="auto">
            <a:xfrm>
              <a:off x="13578190" y="8118964"/>
              <a:ext cx="396866" cy="157168"/>
            </a:xfrm>
            <a:custGeom>
              <a:avLst/>
              <a:gdLst>
                <a:gd name="T0" fmla="*/ 87 w 460"/>
                <a:gd name="T1" fmla="*/ 0 h 186"/>
                <a:gd name="T2" fmla="*/ 87 w 460"/>
                <a:gd name="T3" fmla="*/ 0 h 186"/>
                <a:gd name="T4" fmla="*/ 372 w 460"/>
                <a:gd name="T5" fmla="*/ 10 h 186"/>
                <a:gd name="T6" fmla="*/ 459 w 460"/>
                <a:gd name="T7" fmla="*/ 98 h 186"/>
                <a:gd name="T8" fmla="*/ 459 w 460"/>
                <a:gd name="T9" fmla="*/ 98 h 186"/>
                <a:gd name="T10" fmla="*/ 361 w 460"/>
                <a:gd name="T11" fmla="*/ 185 h 186"/>
                <a:gd name="T12" fmla="*/ 87 w 460"/>
                <a:gd name="T13" fmla="*/ 175 h 186"/>
                <a:gd name="T14" fmla="*/ 0 w 460"/>
                <a:gd name="T15" fmla="*/ 87 h 186"/>
                <a:gd name="T16" fmla="*/ 0 w 460"/>
                <a:gd name="T17" fmla="*/ 87 h 186"/>
                <a:gd name="T18" fmla="*/ 87 w 460"/>
                <a:gd name="T1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0" h="186">
                  <a:moveTo>
                    <a:pt x="87" y="0"/>
                  </a:moveTo>
                  <a:lnTo>
                    <a:pt x="87" y="0"/>
                  </a:lnTo>
                  <a:cubicBezTo>
                    <a:pt x="372" y="10"/>
                    <a:pt x="372" y="10"/>
                    <a:pt x="372" y="10"/>
                  </a:cubicBezTo>
                  <a:cubicBezTo>
                    <a:pt x="415" y="10"/>
                    <a:pt x="459" y="43"/>
                    <a:pt x="459" y="98"/>
                  </a:cubicBezTo>
                  <a:lnTo>
                    <a:pt x="459" y="98"/>
                  </a:lnTo>
                  <a:cubicBezTo>
                    <a:pt x="459" y="142"/>
                    <a:pt x="415" y="185"/>
                    <a:pt x="361" y="18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43" y="175"/>
                    <a:pt x="0" y="142"/>
                    <a:pt x="0" y="87"/>
                  </a:cubicBezTo>
                  <a:lnTo>
                    <a:pt x="0" y="87"/>
                  </a:lnTo>
                  <a:cubicBezTo>
                    <a:pt x="0" y="43"/>
                    <a:pt x="43" y="0"/>
                    <a:pt x="87" y="0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6" name="Freeform 125"/>
            <p:cNvSpPr>
              <a:spLocks noChangeArrowheads="1"/>
            </p:cNvSpPr>
            <p:nvPr/>
          </p:nvSpPr>
          <p:spPr bwMode="auto">
            <a:xfrm>
              <a:off x="13586127" y="8125314"/>
              <a:ext cx="377816" cy="142880"/>
            </a:xfrm>
            <a:custGeom>
              <a:avLst/>
              <a:gdLst>
                <a:gd name="T0" fmla="*/ 76 w 438"/>
                <a:gd name="T1" fmla="*/ 0 h 166"/>
                <a:gd name="T2" fmla="*/ 76 w 438"/>
                <a:gd name="T3" fmla="*/ 0 h 166"/>
                <a:gd name="T4" fmla="*/ 361 w 438"/>
                <a:gd name="T5" fmla="*/ 12 h 166"/>
                <a:gd name="T6" fmla="*/ 426 w 438"/>
                <a:gd name="T7" fmla="*/ 88 h 166"/>
                <a:gd name="T8" fmla="*/ 426 w 438"/>
                <a:gd name="T9" fmla="*/ 88 h 166"/>
                <a:gd name="T10" fmla="*/ 350 w 438"/>
                <a:gd name="T11" fmla="*/ 165 h 166"/>
                <a:gd name="T12" fmla="*/ 76 w 438"/>
                <a:gd name="T13" fmla="*/ 154 h 166"/>
                <a:gd name="T14" fmla="*/ 11 w 438"/>
                <a:gd name="T15" fmla="*/ 77 h 166"/>
                <a:gd name="T16" fmla="*/ 11 w 438"/>
                <a:gd name="T17" fmla="*/ 77 h 166"/>
                <a:gd name="T18" fmla="*/ 76 w 438"/>
                <a:gd name="T1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8" h="166">
                  <a:moveTo>
                    <a:pt x="76" y="0"/>
                  </a:moveTo>
                  <a:lnTo>
                    <a:pt x="76" y="0"/>
                  </a:lnTo>
                  <a:cubicBezTo>
                    <a:pt x="361" y="12"/>
                    <a:pt x="361" y="12"/>
                    <a:pt x="361" y="12"/>
                  </a:cubicBezTo>
                  <a:cubicBezTo>
                    <a:pt x="394" y="12"/>
                    <a:pt x="437" y="44"/>
                    <a:pt x="426" y="88"/>
                  </a:cubicBezTo>
                  <a:lnTo>
                    <a:pt x="426" y="88"/>
                  </a:lnTo>
                  <a:cubicBezTo>
                    <a:pt x="426" y="132"/>
                    <a:pt x="394" y="165"/>
                    <a:pt x="350" y="165"/>
                  </a:cubicBezTo>
                  <a:cubicBezTo>
                    <a:pt x="76" y="154"/>
                    <a:pt x="76" y="154"/>
                    <a:pt x="76" y="154"/>
                  </a:cubicBezTo>
                  <a:cubicBezTo>
                    <a:pt x="32" y="154"/>
                    <a:pt x="0" y="121"/>
                    <a:pt x="11" y="77"/>
                  </a:cubicBezTo>
                  <a:lnTo>
                    <a:pt x="11" y="77"/>
                  </a:lnTo>
                  <a:cubicBezTo>
                    <a:pt x="11" y="33"/>
                    <a:pt x="44" y="0"/>
                    <a:pt x="76" y="0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7" name="Freeform 126"/>
            <p:cNvSpPr>
              <a:spLocks noChangeArrowheads="1"/>
            </p:cNvSpPr>
            <p:nvPr/>
          </p:nvSpPr>
          <p:spPr bwMode="auto">
            <a:xfrm>
              <a:off x="14951346" y="8279307"/>
              <a:ext cx="1074713" cy="1095410"/>
            </a:xfrm>
            <a:custGeom>
              <a:avLst/>
              <a:gdLst>
                <a:gd name="T0" fmla="*/ 197 w 1237"/>
                <a:gd name="T1" fmla="*/ 0 h 1259"/>
                <a:gd name="T2" fmla="*/ 197 w 1237"/>
                <a:gd name="T3" fmla="*/ 0 h 1259"/>
                <a:gd name="T4" fmla="*/ 1039 w 1237"/>
                <a:gd name="T5" fmla="*/ 0 h 1259"/>
                <a:gd name="T6" fmla="*/ 1236 w 1237"/>
                <a:gd name="T7" fmla="*/ 197 h 1259"/>
                <a:gd name="T8" fmla="*/ 1236 w 1237"/>
                <a:gd name="T9" fmla="*/ 1061 h 1259"/>
                <a:gd name="T10" fmla="*/ 1039 w 1237"/>
                <a:gd name="T11" fmla="*/ 1258 h 1259"/>
                <a:gd name="T12" fmla="*/ 197 w 1237"/>
                <a:gd name="T13" fmla="*/ 1258 h 1259"/>
                <a:gd name="T14" fmla="*/ 0 w 1237"/>
                <a:gd name="T15" fmla="*/ 1061 h 1259"/>
                <a:gd name="T16" fmla="*/ 0 w 1237"/>
                <a:gd name="T17" fmla="*/ 197 h 1259"/>
                <a:gd name="T18" fmla="*/ 197 w 1237"/>
                <a:gd name="T19" fmla="*/ 0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37" h="1259">
                  <a:moveTo>
                    <a:pt x="197" y="0"/>
                  </a:moveTo>
                  <a:lnTo>
                    <a:pt x="197" y="0"/>
                  </a:lnTo>
                  <a:cubicBezTo>
                    <a:pt x="1039" y="0"/>
                    <a:pt x="1039" y="0"/>
                    <a:pt x="1039" y="0"/>
                  </a:cubicBezTo>
                  <a:cubicBezTo>
                    <a:pt x="1148" y="0"/>
                    <a:pt x="1236" y="88"/>
                    <a:pt x="1236" y="197"/>
                  </a:cubicBezTo>
                  <a:cubicBezTo>
                    <a:pt x="1236" y="1061"/>
                    <a:pt x="1236" y="1061"/>
                    <a:pt x="1236" y="1061"/>
                  </a:cubicBezTo>
                  <a:cubicBezTo>
                    <a:pt x="1236" y="1171"/>
                    <a:pt x="1148" y="1258"/>
                    <a:pt x="1039" y="1258"/>
                  </a:cubicBezTo>
                  <a:cubicBezTo>
                    <a:pt x="197" y="1258"/>
                    <a:pt x="197" y="1258"/>
                    <a:pt x="197" y="1258"/>
                  </a:cubicBezTo>
                  <a:cubicBezTo>
                    <a:pt x="87" y="1258"/>
                    <a:pt x="0" y="1171"/>
                    <a:pt x="0" y="1061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88"/>
                    <a:pt x="87" y="0"/>
                    <a:pt x="197" y="0"/>
                  </a:cubicBezTo>
                </a:path>
              </a:pathLst>
            </a:custGeom>
            <a:solidFill>
              <a:srgbClr val="BDBD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8" name="Freeform 127"/>
            <p:cNvSpPr>
              <a:spLocks noChangeArrowheads="1"/>
            </p:cNvSpPr>
            <p:nvPr/>
          </p:nvSpPr>
          <p:spPr bwMode="auto">
            <a:xfrm>
              <a:off x="14970395" y="8287245"/>
              <a:ext cx="1036614" cy="1044608"/>
            </a:xfrm>
            <a:custGeom>
              <a:avLst/>
              <a:gdLst>
                <a:gd name="T0" fmla="*/ 142 w 1193"/>
                <a:gd name="T1" fmla="*/ 0 h 1204"/>
                <a:gd name="T2" fmla="*/ 142 w 1193"/>
                <a:gd name="T3" fmla="*/ 0 h 1204"/>
                <a:gd name="T4" fmla="*/ 995 w 1193"/>
                <a:gd name="T5" fmla="*/ 0 h 1204"/>
                <a:gd name="T6" fmla="*/ 1192 w 1193"/>
                <a:gd name="T7" fmla="*/ 196 h 1204"/>
                <a:gd name="T8" fmla="*/ 1192 w 1193"/>
                <a:gd name="T9" fmla="*/ 1060 h 1204"/>
                <a:gd name="T10" fmla="*/ 1170 w 1193"/>
                <a:gd name="T11" fmla="*/ 1159 h 1204"/>
                <a:gd name="T12" fmla="*/ 1050 w 1193"/>
                <a:gd name="T13" fmla="*/ 1203 h 1204"/>
                <a:gd name="T14" fmla="*/ 196 w 1193"/>
                <a:gd name="T15" fmla="*/ 1203 h 1204"/>
                <a:gd name="T16" fmla="*/ 0 w 1193"/>
                <a:gd name="T17" fmla="*/ 1005 h 1204"/>
                <a:gd name="T18" fmla="*/ 0 w 1193"/>
                <a:gd name="T19" fmla="*/ 142 h 1204"/>
                <a:gd name="T20" fmla="*/ 21 w 1193"/>
                <a:gd name="T21" fmla="*/ 43 h 1204"/>
                <a:gd name="T22" fmla="*/ 142 w 1193"/>
                <a:gd name="T23" fmla="*/ 0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3" h="1204">
                  <a:moveTo>
                    <a:pt x="142" y="0"/>
                  </a:moveTo>
                  <a:lnTo>
                    <a:pt x="142" y="0"/>
                  </a:lnTo>
                  <a:cubicBezTo>
                    <a:pt x="995" y="0"/>
                    <a:pt x="995" y="0"/>
                    <a:pt x="995" y="0"/>
                  </a:cubicBezTo>
                  <a:cubicBezTo>
                    <a:pt x="1104" y="0"/>
                    <a:pt x="1192" y="98"/>
                    <a:pt x="1192" y="196"/>
                  </a:cubicBezTo>
                  <a:cubicBezTo>
                    <a:pt x="1192" y="1060"/>
                    <a:pt x="1192" y="1060"/>
                    <a:pt x="1192" y="1060"/>
                  </a:cubicBezTo>
                  <a:cubicBezTo>
                    <a:pt x="1192" y="1093"/>
                    <a:pt x="1181" y="1126"/>
                    <a:pt x="1170" y="1159"/>
                  </a:cubicBezTo>
                  <a:cubicBezTo>
                    <a:pt x="1137" y="1181"/>
                    <a:pt x="1093" y="1203"/>
                    <a:pt x="1050" y="1203"/>
                  </a:cubicBezTo>
                  <a:cubicBezTo>
                    <a:pt x="196" y="1203"/>
                    <a:pt x="196" y="1203"/>
                    <a:pt x="196" y="1203"/>
                  </a:cubicBezTo>
                  <a:cubicBezTo>
                    <a:pt x="87" y="1203"/>
                    <a:pt x="0" y="1104"/>
                    <a:pt x="0" y="1005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09"/>
                    <a:pt x="11" y="76"/>
                    <a:pt x="21" y="43"/>
                  </a:cubicBezTo>
                  <a:cubicBezTo>
                    <a:pt x="54" y="21"/>
                    <a:pt x="98" y="0"/>
                    <a:pt x="142" y="0"/>
                  </a:cubicBez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29" name="Freeform 128"/>
            <p:cNvSpPr>
              <a:spLocks noChangeArrowheads="1"/>
            </p:cNvSpPr>
            <p:nvPr/>
          </p:nvSpPr>
          <p:spPr bwMode="auto">
            <a:xfrm>
              <a:off x="16037171" y="7918933"/>
              <a:ext cx="1246159" cy="1309730"/>
            </a:xfrm>
            <a:custGeom>
              <a:avLst/>
              <a:gdLst>
                <a:gd name="T0" fmla="*/ 196 w 1434"/>
                <a:gd name="T1" fmla="*/ 0 h 1510"/>
                <a:gd name="T2" fmla="*/ 196 w 1434"/>
                <a:gd name="T3" fmla="*/ 0 h 1510"/>
                <a:gd name="T4" fmla="*/ 809 w 1434"/>
                <a:gd name="T5" fmla="*/ 656 h 1510"/>
                <a:gd name="T6" fmla="*/ 1050 w 1434"/>
                <a:gd name="T7" fmla="*/ 427 h 1510"/>
                <a:gd name="T8" fmla="*/ 1356 w 1434"/>
                <a:gd name="T9" fmla="*/ 864 h 1510"/>
                <a:gd name="T10" fmla="*/ 1028 w 1434"/>
                <a:gd name="T11" fmla="*/ 1487 h 1510"/>
                <a:gd name="T12" fmla="*/ 689 w 1434"/>
                <a:gd name="T13" fmla="*/ 1422 h 1510"/>
                <a:gd name="T14" fmla="*/ 175 w 1434"/>
                <a:gd name="T15" fmla="*/ 1006 h 1510"/>
                <a:gd name="T16" fmla="*/ 196 w 1434"/>
                <a:gd name="T17" fmla="*/ 0 h 1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4" h="1510">
                  <a:moveTo>
                    <a:pt x="196" y="0"/>
                  </a:moveTo>
                  <a:lnTo>
                    <a:pt x="196" y="0"/>
                  </a:lnTo>
                  <a:cubicBezTo>
                    <a:pt x="426" y="65"/>
                    <a:pt x="733" y="372"/>
                    <a:pt x="809" y="656"/>
                  </a:cubicBezTo>
                  <a:cubicBezTo>
                    <a:pt x="908" y="514"/>
                    <a:pt x="1017" y="415"/>
                    <a:pt x="1050" y="427"/>
                  </a:cubicBezTo>
                  <a:cubicBezTo>
                    <a:pt x="1301" y="536"/>
                    <a:pt x="1433" y="623"/>
                    <a:pt x="1356" y="864"/>
                  </a:cubicBezTo>
                  <a:cubicBezTo>
                    <a:pt x="1334" y="930"/>
                    <a:pt x="1181" y="1476"/>
                    <a:pt x="1028" y="1487"/>
                  </a:cubicBezTo>
                  <a:cubicBezTo>
                    <a:pt x="886" y="1509"/>
                    <a:pt x="765" y="1498"/>
                    <a:pt x="689" y="1422"/>
                  </a:cubicBezTo>
                  <a:cubicBezTo>
                    <a:pt x="634" y="1389"/>
                    <a:pt x="284" y="1115"/>
                    <a:pt x="175" y="1006"/>
                  </a:cubicBezTo>
                  <a:cubicBezTo>
                    <a:pt x="87" y="864"/>
                    <a:pt x="0" y="295"/>
                    <a:pt x="196" y="0"/>
                  </a:cubicBez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0" name="Freeform 129"/>
            <p:cNvSpPr>
              <a:spLocks noChangeArrowheads="1"/>
            </p:cNvSpPr>
            <p:nvPr/>
          </p:nvSpPr>
          <p:spPr bwMode="auto">
            <a:xfrm>
              <a:off x="16187980" y="7918933"/>
              <a:ext cx="749283" cy="920779"/>
            </a:xfrm>
            <a:custGeom>
              <a:avLst/>
              <a:gdLst>
                <a:gd name="T0" fmla="*/ 21 w 865"/>
                <a:gd name="T1" fmla="*/ 0 h 1062"/>
                <a:gd name="T2" fmla="*/ 21 w 865"/>
                <a:gd name="T3" fmla="*/ 0 h 1062"/>
                <a:gd name="T4" fmla="*/ 634 w 865"/>
                <a:gd name="T5" fmla="*/ 656 h 1062"/>
                <a:gd name="T6" fmla="*/ 831 w 865"/>
                <a:gd name="T7" fmla="*/ 437 h 1062"/>
                <a:gd name="T8" fmla="*/ 864 w 865"/>
                <a:gd name="T9" fmla="*/ 525 h 1062"/>
                <a:gd name="T10" fmla="*/ 667 w 865"/>
                <a:gd name="T11" fmla="*/ 689 h 1062"/>
                <a:gd name="T12" fmla="*/ 558 w 865"/>
                <a:gd name="T13" fmla="*/ 1061 h 1062"/>
                <a:gd name="T14" fmla="*/ 579 w 865"/>
                <a:gd name="T15" fmla="*/ 744 h 1062"/>
                <a:gd name="T16" fmla="*/ 0 w 865"/>
                <a:gd name="T17" fmla="*/ 55 h 1062"/>
                <a:gd name="T18" fmla="*/ 21 w 865"/>
                <a:gd name="T19" fmla="*/ 0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5" h="1062">
                  <a:moveTo>
                    <a:pt x="21" y="0"/>
                  </a:moveTo>
                  <a:lnTo>
                    <a:pt x="21" y="0"/>
                  </a:lnTo>
                  <a:cubicBezTo>
                    <a:pt x="251" y="65"/>
                    <a:pt x="558" y="372"/>
                    <a:pt x="634" y="656"/>
                  </a:cubicBezTo>
                  <a:cubicBezTo>
                    <a:pt x="700" y="558"/>
                    <a:pt x="776" y="470"/>
                    <a:pt x="831" y="437"/>
                  </a:cubicBezTo>
                  <a:cubicBezTo>
                    <a:pt x="864" y="525"/>
                    <a:pt x="864" y="525"/>
                    <a:pt x="864" y="525"/>
                  </a:cubicBezTo>
                  <a:cubicBezTo>
                    <a:pt x="864" y="525"/>
                    <a:pt x="721" y="612"/>
                    <a:pt x="667" y="689"/>
                  </a:cubicBezTo>
                  <a:cubicBezTo>
                    <a:pt x="601" y="765"/>
                    <a:pt x="558" y="1061"/>
                    <a:pt x="558" y="1061"/>
                  </a:cubicBezTo>
                  <a:cubicBezTo>
                    <a:pt x="558" y="1061"/>
                    <a:pt x="579" y="765"/>
                    <a:pt x="579" y="744"/>
                  </a:cubicBezTo>
                  <a:cubicBezTo>
                    <a:pt x="579" y="612"/>
                    <a:pt x="273" y="208"/>
                    <a:pt x="0" y="55"/>
                  </a:cubicBezTo>
                  <a:cubicBezTo>
                    <a:pt x="0" y="33"/>
                    <a:pt x="11" y="22"/>
                    <a:pt x="21" y="0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1" name="Freeform 130"/>
            <p:cNvSpPr>
              <a:spLocks noChangeArrowheads="1"/>
            </p:cNvSpPr>
            <p:nvPr/>
          </p:nvSpPr>
          <p:spPr bwMode="auto">
            <a:xfrm>
              <a:off x="16149881" y="8287245"/>
              <a:ext cx="1128686" cy="941418"/>
            </a:xfrm>
            <a:custGeom>
              <a:avLst/>
              <a:gdLst>
                <a:gd name="T0" fmla="*/ 875 w 1303"/>
                <a:gd name="T1" fmla="*/ 10 h 1083"/>
                <a:gd name="T2" fmla="*/ 875 w 1303"/>
                <a:gd name="T3" fmla="*/ 10 h 1083"/>
                <a:gd name="T4" fmla="*/ 919 w 1303"/>
                <a:gd name="T5" fmla="*/ 0 h 1083"/>
                <a:gd name="T6" fmla="*/ 1225 w 1303"/>
                <a:gd name="T7" fmla="*/ 437 h 1083"/>
                <a:gd name="T8" fmla="*/ 897 w 1303"/>
                <a:gd name="T9" fmla="*/ 1060 h 1083"/>
                <a:gd name="T10" fmla="*/ 558 w 1303"/>
                <a:gd name="T11" fmla="*/ 995 h 1083"/>
                <a:gd name="T12" fmla="*/ 44 w 1303"/>
                <a:gd name="T13" fmla="*/ 579 h 1083"/>
                <a:gd name="T14" fmla="*/ 0 w 1303"/>
                <a:gd name="T15" fmla="*/ 459 h 1083"/>
                <a:gd name="T16" fmla="*/ 109 w 1303"/>
                <a:gd name="T17" fmla="*/ 524 h 1083"/>
                <a:gd name="T18" fmla="*/ 590 w 1303"/>
                <a:gd name="T19" fmla="*/ 929 h 1083"/>
                <a:gd name="T20" fmla="*/ 908 w 1303"/>
                <a:gd name="T21" fmla="*/ 853 h 1083"/>
                <a:gd name="T22" fmla="*/ 984 w 1303"/>
                <a:gd name="T23" fmla="*/ 557 h 1083"/>
                <a:gd name="T24" fmla="*/ 787 w 1303"/>
                <a:gd name="T25" fmla="*/ 229 h 1083"/>
                <a:gd name="T26" fmla="*/ 875 w 1303"/>
                <a:gd name="T27" fmla="*/ 1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3" h="1083">
                  <a:moveTo>
                    <a:pt x="875" y="10"/>
                  </a:moveTo>
                  <a:lnTo>
                    <a:pt x="875" y="10"/>
                  </a:lnTo>
                  <a:cubicBezTo>
                    <a:pt x="897" y="0"/>
                    <a:pt x="908" y="0"/>
                    <a:pt x="919" y="0"/>
                  </a:cubicBezTo>
                  <a:cubicBezTo>
                    <a:pt x="1170" y="109"/>
                    <a:pt x="1302" y="196"/>
                    <a:pt x="1225" y="437"/>
                  </a:cubicBezTo>
                  <a:cubicBezTo>
                    <a:pt x="1203" y="503"/>
                    <a:pt x="1050" y="1049"/>
                    <a:pt x="897" y="1060"/>
                  </a:cubicBezTo>
                  <a:cubicBezTo>
                    <a:pt x="755" y="1082"/>
                    <a:pt x="634" y="1071"/>
                    <a:pt x="558" y="995"/>
                  </a:cubicBezTo>
                  <a:cubicBezTo>
                    <a:pt x="503" y="962"/>
                    <a:pt x="153" y="688"/>
                    <a:pt x="44" y="579"/>
                  </a:cubicBezTo>
                  <a:cubicBezTo>
                    <a:pt x="22" y="557"/>
                    <a:pt x="11" y="513"/>
                    <a:pt x="0" y="459"/>
                  </a:cubicBezTo>
                  <a:cubicBezTo>
                    <a:pt x="22" y="470"/>
                    <a:pt x="77" y="503"/>
                    <a:pt x="109" y="524"/>
                  </a:cubicBezTo>
                  <a:cubicBezTo>
                    <a:pt x="153" y="568"/>
                    <a:pt x="481" y="853"/>
                    <a:pt x="590" y="929"/>
                  </a:cubicBezTo>
                  <a:cubicBezTo>
                    <a:pt x="700" y="1005"/>
                    <a:pt x="853" y="973"/>
                    <a:pt x="908" y="853"/>
                  </a:cubicBezTo>
                  <a:cubicBezTo>
                    <a:pt x="962" y="743"/>
                    <a:pt x="984" y="601"/>
                    <a:pt x="984" y="557"/>
                  </a:cubicBezTo>
                  <a:cubicBezTo>
                    <a:pt x="973" y="513"/>
                    <a:pt x="765" y="382"/>
                    <a:pt x="787" y="229"/>
                  </a:cubicBezTo>
                  <a:cubicBezTo>
                    <a:pt x="798" y="142"/>
                    <a:pt x="842" y="65"/>
                    <a:pt x="875" y="10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2" name="Freeform 131"/>
            <p:cNvSpPr>
              <a:spLocks noChangeArrowheads="1"/>
            </p:cNvSpPr>
            <p:nvPr/>
          </p:nvSpPr>
          <p:spPr bwMode="auto">
            <a:xfrm>
              <a:off x="16883289" y="8118964"/>
              <a:ext cx="503225" cy="606444"/>
            </a:xfrm>
            <a:custGeom>
              <a:avLst/>
              <a:gdLst>
                <a:gd name="T0" fmla="*/ 339 w 581"/>
                <a:gd name="T1" fmla="*/ 10 h 701"/>
                <a:gd name="T2" fmla="*/ 339 w 581"/>
                <a:gd name="T3" fmla="*/ 10 h 701"/>
                <a:gd name="T4" fmla="*/ 285 w 581"/>
                <a:gd name="T5" fmla="*/ 10 h 701"/>
                <a:gd name="T6" fmla="*/ 285 w 581"/>
                <a:gd name="T7" fmla="*/ 0 h 701"/>
                <a:gd name="T8" fmla="*/ 88 w 581"/>
                <a:gd name="T9" fmla="*/ 76 h 701"/>
                <a:gd name="T10" fmla="*/ 66 w 581"/>
                <a:gd name="T11" fmla="*/ 87 h 701"/>
                <a:gd name="T12" fmla="*/ 66 w 581"/>
                <a:gd name="T13" fmla="*/ 142 h 701"/>
                <a:gd name="T14" fmla="*/ 33 w 581"/>
                <a:gd name="T15" fmla="*/ 273 h 701"/>
                <a:gd name="T16" fmla="*/ 175 w 581"/>
                <a:gd name="T17" fmla="*/ 689 h 701"/>
                <a:gd name="T18" fmla="*/ 558 w 581"/>
                <a:gd name="T19" fmla="*/ 328 h 701"/>
                <a:gd name="T20" fmla="*/ 339 w 581"/>
                <a:gd name="T21" fmla="*/ 1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701">
                  <a:moveTo>
                    <a:pt x="339" y="10"/>
                  </a:moveTo>
                  <a:lnTo>
                    <a:pt x="339" y="10"/>
                  </a:lnTo>
                  <a:cubicBezTo>
                    <a:pt x="230" y="0"/>
                    <a:pt x="306" y="10"/>
                    <a:pt x="285" y="1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52" y="0"/>
                    <a:pt x="153" y="22"/>
                    <a:pt x="88" y="76"/>
                  </a:cubicBezTo>
                  <a:cubicBezTo>
                    <a:pt x="77" y="76"/>
                    <a:pt x="66" y="87"/>
                    <a:pt x="66" y="87"/>
                  </a:cubicBezTo>
                  <a:cubicBezTo>
                    <a:pt x="66" y="120"/>
                    <a:pt x="66" y="131"/>
                    <a:pt x="66" y="142"/>
                  </a:cubicBezTo>
                  <a:cubicBezTo>
                    <a:pt x="55" y="175"/>
                    <a:pt x="44" y="229"/>
                    <a:pt x="33" y="273"/>
                  </a:cubicBezTo>
                  <a:cubicBezTo>
                    <a:pt x="11" y="492"/>
                    <a:pt x="0" y="667"/>
                    <a:pt x="175" y="689"/>
                  </a:cubicBezTo>
                  <a:cubicBezTo>
                    <a:pt x="361" y="700"/>
                    <a:pt x="525" y="547"/>
                    <a:pt x="558" y="328"/>
                  </a:cubicBezTo>
                  <a:cubicBezTo>
                    <a:pt x="580" y="120"/>
                    <a:pt x="438" y="22"/>
                    <a:pt x="339" y="10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3" name="Freeform 132"/>
            <p:cNvSpPr>
              <a:spLocks noChangeArrowheads="1"/>
            </p:cNvSpPr>
            <p:nvPr/>
          </p:nvSpPr>
          <p:spPr bwMode="auto">
            <a:xfrm>
              <a:off x="16932500" y="8171354"/>
              <a:ext cx="446078" cy="549292"/>
            </a:xfrm>
            <a:custGeom>
              <a:avLst/>
              <a:gdLst>
                <a:gd name="T0" fmla="*/ 0 w 515"/>
                <a:gd name="T1" fmla="*/ 547 h 636"/>
                <a:gd name="T2" fmla="*/ 0 w 515"/>
                <a:gd name="T3" fmla="*/ 547 h 636"/>
                <a:gd name="T4" fmla="*/ 120 w 515"/>
                <a:gd name="T5" fmla="*/ 624 h 636"/>
                <a:gd name="T6" fmla="*/ 503 w 515"/>
                <a:gd name="T7" fmla="*/ 263 h 636"/>
                <a:gd name="T8" fmla="*/ 459 w 515"/>
                <a:gd name="T9" fmla="*/ 0 h 636"/>
                <a:gd name="T10" fmla="*/ 459 w 515"/>
                <a:gd name="T11" fmla="*/ 11 h 636"/>
                <a:gd name="T12" fmla="*/ 350 w 515"/>
                <a:gd name="T13" fmla="*/ 460 h 636"/>
                <a:gd name="T14" fmla="*/ 306 w 515"/>
                <a:gd name="T15" fmla="*/ 514 h 636"/>
                <a:gd name="T16" fmla="*/ 339 w 515"/>
                <a:gd name="T17" fmla="*/ 328 h 636"/>
                <a:gd name="T18" fmla="*/ 339 w 515"/>
                <a:gd name="T19" fmla="*/ 153 h 636"/>
                <a:gd name="T20" fmla="*/ 131 w 515"/>
                <a:gd name="T21" fmla="*/ 66 h 636"/>
                <a:gd name="T22" fmla="*/ 87 w 515"/>
                <a:gd name="T23" fmla="*/ 99 h 636"/>
                <a:gd name="T24" fmla="*/ 76 w 515"/>
                <a:gd name="T25" fmla="*/ 208 h 636"/>
                <a:gd name="T26" fmla="*/ 65 w 515"/>
                <a:gd name="T27" fmla="*/ 252 h 636"/>
                <a:gd name="T28" fmla="*/ 65 w 515"/>
                <a:gd name="T29" fmla="*/ 383 h 636"/>
                <a:gd name="T30" fmla="*/ 43 w 515"/>
                <a:gd name="T31" fmla="*/ 492 h 636"/>
                <a:gd name="T32" fmla="*/ 109 w 515"/>
                <a:gd name="T33" fmla="*/ 558 h 636"/>
                <a:gd name="T34" fmla="*/ 208 w 515"/>
                <a:gd name="T35" fmla="*/ 580 h 636"/>
                <a:gd name="T36" fmla="*/ 164 w 515"/>
                <a:gd name="T37" fmla="*/ 591 h 636"/>
                <a:gd name="T38" fmla="*/ 0 w 515"/>
                <a:gd name="T39" fmla="*/ 547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636">
                  <a:moveTo>
                    <a:pt x="0" y="547"/>
                  </a:moveTo>
                  <a:lnTo>
                    <a:pt x="0" y="547"/>
                  </a:lnTo>
                  <a:cubicBezTo>
                    <a:pt x="22" y="591"/>
                    <a:pt x="65" y="613"/>
                    <a:pt x="120" y="624"/>
                  </a:cubicBezTo>
                  <a:cubicBezTo>
                    <a:pt x="306" y="635"/>
                    <a:pt x="470" y="482"/>
                    <a:pt x="503" y="263"/>
                  </a:cubicBezTo>
                  <a:cubicBezTo>
                    <a:pt x="514" y="153"/>
                    <a:pt x="503" y="66"/>
                    <a:pt x="459" y="0"/>
                  </a:cubicBezTo>
                  <a:cubicBezTo>
                    <a:pt x="459" y="11"/>
                    <a:pt x="459" y="11"/>
                    <a:pt x="459" y="11"/>
                  </a:cubicBezTo>
                  <a:cubicBezTo>
                    <a:pt x="459" y="22"/>
                    <a:pt x="393" y="383"/>
                    <a:pt x="350" y="460"/>
                  </a:cubicBezTo>
                  <a:cubicBezTo>
                    <a:pt x="339" y="482"/>
                    <a:pt x="328" y="503"/>
                    <a:pt x="306" y="514"/>
                  </a:cubicBezTo>
                  <a:cubicBezTo>
                    <a:pt x="317" y="470"/>
                    <a:pt x="328" y="394"/>
                    <a:pt x="339" y="328"/>
                  </a:cubicBezTo>
                  <a:cubicBezTo>
                    <a:pt x="361" y="241"/>
                    <a:pt x="350" y="208"/>
                    <a:pt x="339" y="153"/>
                  </a:cubicBezTo>
                  <a:cubicBezTo>
                    <a:pt x="328" y="99"/>
                    <a:pt x="153" y="66"/>
                    <a:pt x="131" y="66"/>
                  </a:cubicBezTo>
                  <a:cubicBezTo>
                    <a:pt x="120" y="66"/>
                    <a:pt x="98" y="77"/>
                    <a:pt x="87" y="99"/>
                  </a:cubicBezTo>
                  <a:cubicBezTo>
                    <a:pt x="76" y="120"/>
                    <a:pt x="76" y="208"/>
                    <a:pt x="76" y="208"/>
                  </a:cubicBezTo>
                  <a:cubicBezTo>
                    <a:pt x="76" y="208"/>
                    <a:pt x="76" y="219"/>
                    <a:pt x="65" y="252"/>
                  </a:cubicBezTo>
                  <a:cubicBezTo>
                    <a:pt x="43" y="285"/>
                    <a:pt x="65" y="383"/>
                    <a:pt x="65" y="383"/>
                  </a:cubicBezTo>
                  <a:cubicBezTo>
                    <a:pt x="65" y="394"/>
                    <a:pt x="33" y="460"/>
                    <a:pt x="43" y="492"/>
                  </a:cubicBezTo>
                  <a:cubicBezTo>
                    <a:pt x="55" y="525"/>
                    <a:pt x="87" y="547"/>
                    <a:pt x="109" y="558"/>
                  </a:cubicBezTo>
                  <a:cubicBezTo>
                    <a:pt x="120" y="558"/>
                    <a:pt x="175" y="569"/>
                    <a:pt x="208" y="580"/>
                  </a:cubicBezTo>
                  <a:cubicBezTo>
                    <a:pt x="197" y="580"/>
                    <a:pt x="175" y="591"/>
                    <a:pt x="164" y="591"/>
                  </a:cubicBezTo>
                  <a:cubicBezTo>
                    <a:pt x="109" y="591"/>
                    <a:pt x="33" y="569"/>
                    <a:pt x="0" y="547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4" name="Freeform 133"/>
            <p:cNvSpPr>
              <a:spLocks noChangeArrowheads="1"/>
            </p:cNvSpPr>
            <p:nvPr/>
          </p:nvSpPr>
          <p:spPr bwMode="auto">
            <a:xfrm>
              <a:off x="17029336" y="5897982"/>
              <a:ext cx="157158" cy="6220022"/>
            </a:xfrm>
            <a:custGeom>
              <a:avLst/>
              <a:gdLst>
                <a:gd name="T0" fmla="*/ 131 w 187"/>
                <a:gd name="T1" fmla="*/ 186 h 7142"/>
                <a:gd name="T2" fmla="*/ 131 w 187"/>
                <a:gd name="T3" fmla="*/ 186 h 7142"/>
                <a:gd name="T4" fmla="*/ 131 w 187"/>
                <a:gd name="T5" fmla="*/ 7141 h 7142"/>
                <a:gd name="T6" fmla="*/ 44 w 187"/>
                <a:gd name="T7" fmla="*/ 7141 h 7142"/>
                <a:gd name="T8" fmla="*/ 44 w 187"/>
                <a:gd name="T9" fmla="*/ 175 h 7142"/>
                <a:gd name="T10" fmla="*/ 0 w 187"/>
                <a:gd name="T11" fmla="*/ 99 h 7142"/>
                <a:gd name="T12" fmla="*/ 88 w 187"/>
                <a:gd name="T13" fmla="*/ 0 h 7142"/>
                <a:gd name="T14" fmla="*/ 186 w 187"/>
                <a:gd name="T15" fmla="*/ 99 h 7142"/>
                <a:gd name="T16" fmla="*/ 131 w 187"/>
                <a:gd name="T17" fmla="*/ 186 h 7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7" h="7142">
                  <a:moveTo>
                    <a:pt x="131" y="186"/>
                  </a:moveTo>
                  <a:lnTo>
                    <a:pt x="131" y="186"/>
                  </a:lnTo>
                  <a:cubicBezTo>
                    <a:pt x="131" y="7141"/>
                    <a:pt x="131" y="7141"/>
                    <a:pt x="131" y="7141"/>
                  </a:cubicBezTo>
                  <a:cubicBezTo>
                    <a:pt x="44" y="7141"/>
                    <a:pt x="44" y="7141"/>
                    <a:pt x="44" y="7141"/>
                  </a:cubicBezTo>
                  <a:cubicBezTo>
                    <a:pt x="44" y="175"/>
                    <a:pt x="44" y="175"/>
                    <a:pt x="44" y="175"/>
                  </a:cubicBezTo>
                  <a:cubicBezTo>
                    <a:pt x="22" y="164"/>
                    <a:pt x="0" y="131"/>
                    <a:pt x="0" y="99"/>
                  </a:cubicBezTo>
                  <a:cubicBezTo>
                    <a:pt x="0" y="44"/>
                    <a:pt x="44" y="0"/>
                    <a:pt x="88" y="0"/>
                  </a:cubicBezTo>
                  <a:cubicBezTo>
                    <a:pt x="142" y="0"/>
                    <a:pt x="186" y="44"/>
                    <a:pt x="186" y="99"/>
                  </a:cubicBezTo>
                  <a:cubicBezTo>
                    <a:pt x="186" y="131"/>
                    <a:pt x="164" y="164"/>
                    <a:pt x="131" y="186"/>
                  </a:cubicBezTo>
                </a:path>
              </a:pathLst>
            </a:custGeom>
            <a:solidFill>
              <a:srgbClr val="9093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5" name="Freeform 134"/>
            <p:cNvSpPr>
              <a:spLocks noChangeArrowheads="1"/>
            </p:cNvSpPr>
            <p:nvPr/>
          </p:nvSpPr>
          <p:spPr bwMode="auto">
            <a:xfrm>
              <a:off x="17064260" y="6050387"/>
              <a:ext cx="33336" cy="6067618"/>
            </a:xfrm>
            <a:custGeom>
              <a:avLst/>
              <a:gdLst>
                <a:gd name="T0" fmla="*/ 0 w 45"/>
                <a:gd name="T1" fmla="*/ 0 h 6967"/>
                <a:gd name="T2" fmla="*/ 44 w 45"/>
                <a:gd name="T3" fmla="*/ 0 h 6967"/>
                <a:gd name="T4" fmla="*/ 44 w 45"/>
                <a:gd name="T5" fmla="*/ 6966 h 6967"/>
                <a:gd name="T6" fmla="*/ 0 w 45"/>
                <a:gd name="T7" fmla="*/ 6966 h 6967"/>
                <a:gd name="T8" fmla="*/ 0 w 45"/>
                <a:gd name="T9" fmla="*/ 0 h 6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967">
                  <a:moveTo>
                    <a:pt x="0" y="0"/>
                  </a:moveTo>
                  <a:lnTo>
                    <a:pt x="44" y="0"/>
                  </a:lnTo>
                  <a:lnTo>
                    <a:pt x="44" y="6966"/>
                  </a:lnTo>
                  <a:lnTo>
                    <a:pt x="0" y="6966"/>
                  </a:lnTo>
                  <a:lnTo>
                    <a:pt x="0" y="0"/>
                  </a:lnTo>
                </a:path>
              </a:pathLst>
            </a:custGeom>
            <a:solidFill>
              <a:srgbClr val="A4A7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6" name="Freeform 135"/>
            <p:cNvSpPr>
              <a:spLocks noChangeArrowheads="1"/>
            </p:cNvSpPr>
            <p:nvPr/>
          </p:nvSpPr>
          <p:spPr bwMode="auto">
            <a:xfrm>
              <a:off x="16997587" y="8230093"/>
              <a:ext cx="400041" cy="168280"/>
            </a:xfrm>
            <a:custGeom>
              <a:avLst/>
              <a:gdLst>
                <a:gd name="T0" fmla="*/ 372 w 461"/>
                <a:gd name="T1" fmla="*/ 22 h 198"/>
                <a:gd name="T2" fmla="*/ 372 w 461"/>
                <a:gd name="T3" fmla="*/ 22 h 198"/>
                <a:gd name="T4" fmla="*/ 99 w 461"/>
                <a:gd name="T5" fmla="*/ 0 h 198"/>
                <a:gd name="T6" fmla="*/ 0 w 461"/>
                <a:gd name="T7" fmla="*/ 87 h 198"/>
                <a:gd name="T8" fmla="*/ 0 w 461"/>
                <a:gd name="T9" fmla="*/ 87 h 198"/>
                <a:gd name="T10" fmla="*/ 88 w 461"/>
                <a:gd name="T11" fmla="*/ 186 h 198"/>
                <a:gd name="T12" fmla="*/ 372 w 461"/>
                <a:gd name="T13" fmla="*/ 197 h 198"/>
                <a:gd name="T14" fmla="*/ 460 w 461"/>
                <a:gd name="T15" fmla="*/ 120 h 198"/>
                <a:gd name="T16" fmla="*/ 460 w 461"/>
                <a:gd name="T17" fmla="*/ 120 h 198"/>
                <a:gd name="T18" fmla="*/ 372 w 461"/>
                <a:gd name="T19" fmla="*/ 2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1" h="198">
                  <a:moveTo>
                    <a:pt x="372" y="22"/>
                  </a:moveTo>
                  <a:lnTo>
                    <a:pt x="372" y="22"/>
                  </a:lnTo>
                  <a:cubicBezTo>
                    <a:pt x="99" y="0"/>
                    <a:pt x="99" y="0"/>
                    <a:pt x="99" y="0"/>
                  </a:cubicBezTo>
                  <a:cubicBezTo>
                    <a:pt x="44" y="0"/>
                    <a:pt x="11" y="44"/>
                    <a:pt x="0" y="87"/>
                  </a:cubicBezTo>
                  <a:lnTo>
                    <a:pt x="0" y="87"/>
                  </a:lnTo>
                  <a:cubicBezTo>
                    <a:pt x="0" y="131"/>
                    <a:pt x="33" y="175"/>
                    <a:pt x="88" y="186"/>
                  </a:cubicBezTo>
                  <a:cubicBezTo>
                    <a:pt x="372" y="197"/>
                    <a:pt x="372" y="197"/>
                    <a:pt x="372" y="197"/>
                  </a:cubicBezTo>
                  <a:cubicBezTo>
                    <a:pt x="416" y="197"/>
                    <a:pt x="460" y="164"/>
                    <a:pt x="460" y="120"/>
                  </a:cubicBezTo>
                  <a:lnTo>
                    <a:pt x="460" y="120"/>
                  </a:lnTo>
                  <a:cubicBezTo>
                    <a:pt x="460" y="66"/>
                    <a:pt x="427" y="22"/>
                    <a:pt x="372" y="22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7" name="Freeform 136"/>
            <p:cNvSpPr>
              <a:spLocks noChangeArrowheads="1"/>
            </p:cNvSpPr>
            <p:nvPr/>
          </p:nvSpPr>
          <p:spPr bwMode="auto">
            <a:xfrm>
              <a:off x="17010286" y="8241206"/>
              <a:ext cx="379403" cy="149230"/>
            </a:xfrm>
            <a:custGeom>
              <a:avLst/>
              <a:gdLst>
                <a:gd name="T0" fmla="*/ 361 w 439"/>
                <a:gd name="T1" fmla="*/ 22 h 176"/>
                <a:gd name="T2" fmla="*/ 361 w 439"/>
                <a:gd name="T3" fmla="*/ 22 h 176"/>
                <a:gd name="T4" fmla="*/ 88 w 439"/>
                <a:gd name="T5" fmla="*/ 11 h 176"/>
                <a:gd name="T6" fmla="*/ 0 w 439"/>
                <a:gd name="T7" fmla="*/ 76 h 176"/>
                <a:gd name="T8" fmla="*/ 0 w 439"/>
                <a:gd name="T9" fmla="*/ 76 h 176"/>
                <a:gd name="T10" fmla="*/ 77 w 439"/>
                <a:gd name="T11" fmla="*/ 153 h 176"/>
                <a:gd name="T12" fmla="*/ 361 w 439"/>
                <a:gd name="T13" fmla="*/ 175 h 176"/>
                <a:gd name="T14" fmla="*/ 438 w 439"/>
                <a:gd name="T15" fmla="*/ 98 h 176"/>
                <a:gd name="T16" fmla="*/ 438 w 439"/>
                <a:gd name="T17" fmla="*/ 98 h 176"/>
                <a:gd name="T18" fmla="*/ 361 w 439"/>
                <a:gd name="T19" fmla="*/ 2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9" h="176">
                  <a:moveTo>
                    <a:pt x="361" y="22"/>
                  </a:moveTo>
                  <a:lnTo>
                    <a:pt x="361" y="22"/>
                  </a:lnTo>
                  <a:cubicBezTo>
                    <a:pt x="88" y="11"/>
                    <a:pt x="88" y="11"/>
                    <a:pt x="88" y="11"/>
                  </a:cubicBezTo>
                  <a:cubicBezTo>
                    <a:pt x="44" y="0"/>
                    <a:pt x="11" y="33"/>
                    <a:pt x="0" y="76"/>
                  </a:cubicBezTo>
                  <a:lnTo>
                    <a:pt x="0" y="76"/>
                  </a:lnTo>
                  <a:cubicBezTo>
                    <a:pt x="0" y="120"/>
                    <a:pt x="33" y="153"/>
                    <a:pt x="77" y="153"/>
                  </a:cubicBezTo>
                  <a:cubicBezTo>
                    <a:pt x="361" y="175"/>
                    <a:pt x="361" y="175"/>
                    <a:pt x="361" y="175"/>
                  </a:cubicBezTo>
                  <a:cubicBezTo>
                    <a:pt x="394" y="175"/>
                    <a:pt x="438" y="142"/>
                    <a:pt x="438" y="98"/>
                  </a:cubicBezTo>
                  <a:lnTo>
                    <a:pt x="438" y="98"/>
                  </a:lnTo>
                  <a:cubicBezTo>
                    <a:pt x="438" y="65"/>
                    <a:pt x="405" y="22"/>
                    <a:pt x="361" y="22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8" name="Freeform 137"/>
            <p:cNvSpPr>
              <a:spLocks noChangeArrowheads="1"/>
            </p:cNvSpPr>
            <p:nvPr/>
          </p:nvSpPr>
          <p:spPr bwMode="auto">
            <a:xfrm>
              <a:off x="16991237" y="8376147"/>
              <a:ext cx="398453" cy="157168"/>
            </a:xfrm>
            <a:custGeom>
              <a:avLst/>
              <a:gdLst>
                <a:gd name="T0" fmla="*/ 372 w 461"/>
                <a:gd name="T1" fmla="*/ 0 h 187"/>
                <a:gd name="T2" fmla="*/ 372 w 461"/>
                <a:gd name="T3" fmla="*/ 0 h 187"/>
                <a:gd name="T4" fmla="*/ 88 w 461"/>
                <a:gd name="T5" fmla="*/ 0 h 187"/>
                <a:gd name="T6" fmla="*/ 0 w 461"/>
                <a:gd name="T7" fmla="*/ 87 h 187"/>
                <a:gd name="T8" fmla="*/ 0 w 461"/>
                <a:gd name="T9" fmla="*/ 87 h 187"/>
                <a:gd name="T10" fmla="*/ 88 w 461"/>
                <a:gd name="T11" fmla="*/ 175 h 187"/>
                <a:gd name="T12" fmla="*/ 361 w 461"/>
                <a:gd name="T13" fmla="*/ 186 h 187"/>
                <a:gd name="T14" fmla="*/ 460 w 461"/>
                <a:gd name="T15" fmla="*/ 98 h 187"/>
                <a:gd name="T16" fmla="*/ 460 w 461"/>
                <a:gd name="T17" fmla="*/ 98 h 187"/>
                <a:gd name="T18" fmla="*/ 372 w 461"/>
                <a:gd name="T1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1" h="187">
                  <a:moveTo>
                    <a:pt x="372" y="0"/>
                  </a:moveTo>
                  <a:lnTo>
                    <a:pt x="372" y="0"/>
                  </a:lnTo>
                  <a:cubicBezTo>
                    <a:pt x="88" y="0"/>
                    <a:pt x="88" y="0"/>
                    <a:pt x="88" y="0"/>
                  </a:cubicBezTo>
                  <a:cubicBezTo>
                    <a:pt x="44" y="0"/>
                    <a:pt x="0" y="33"/>
                    <a:pt x="0" y="87"/>
                  </a:cubicBezTo>
                  <a:lnTo>
                    <a:pt x="0" y="87"/>
                  </a:lnTo>
                  <a:cubicBezTo>
                    <a:pt x="0" y="131"/>
                    <a:pt x="33" y="175"/>
                    <a:pt x="88" y="175"/>
                  </a:cubicBezTo>
                  <a:cubicBezTo>
                    <a:pt x="361" y="186"/>
                    <a:pt x="361" y="186"/>
                    <a:pt x="361" y="186"/>
                  </a:cubicBezTo>
                  <a:cubicBezTo>
                    <a:pt x="416" y="186"/>
                    <a:pt x="460" y="142"/>
                    <a:pt x="460" y="98"/>
                  </a:cubicBezTo>
                  <a:lnTo>
                    <a:pt x="460" y="98"/>
                  </a:lnTo>
                  <a:cubicBezTo>
                    <a:pt x="460" y="44"/>
                    <a:pt x="416" y="11"/>
                    <a:pt x="372" y="0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39" name="Freeform 138"/>
            <p:cNvSpPr>
              <a:spLocks noChangeArrowheads="1"/>
            </p:cNvSpPr>
            <p:nvPr/>
          </p:nvSpPr>
          <p:spPr bwMode="auto">
            <a:xfrm>
              <a:off x="16997587" y="8382498"/>
              <a:ext cx="380991" cy="139704"/>
            </a:xfrm>
            <a:custGeom>
              <a:avLst/>
              <a:gdLst>
                <a:gd name="T0" fmla="*/ 361 w 439"/>
                <a:gd name="T1" fmla="*/ 11 h 165"/>
                <a:gd name="T2" fmla="*/ 361 w 439"/>
                <a:gd name="T3" fmla="*/ 11 h 165"/>
                <a:gd name="T4" fmla="*/ 77 w 439"/>
                <a:gd name="T5" fmla="*/ 0 h 165"/>
                <a:gd name="T6" fmla="*/ 0 w 439"/>
                <a:gd name="T7" fmla="*/ 76 h 165"/>
                <a:gd name="T8" fmla="*/ 0 w 439"/>
                <a:gd name="T9" fmla="*/ 76 h 165"/>
                <a:gd name="T10" fmla="*/ 77 w 439"/>
                <a:gd name="T11" fmla="*/ 153 h 165"/>
                <a:gd name="T12" fmla="*/ 361 w 439"/>
                <a:gd name="T13" fmla="*/ 164 h 165"/>
                <a:gd name="T14" fmla="*/ 438 w 439"/>
                <a:gd name="T15" fmla="*/ 87 h 165"/>
                <a:gd name="T16" fmla="*/ 438 w 439"/>
                <a:gd name="T17" fmla="*/ 87 h 165"/>
                <a:gd name="T18" fmla="*/ 361 w 439"/>
                <a:gd name="T19" fmla="*/ 1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9" h="165">
                  <a:moveTo>
                    <a:pt x="361" y="11"/>
                  </a:moveTo>
                  <a:lnTo>
                    <a:pt x="361" y="11"/>
                  </a:lnTo>
                  <a:cubicBezTo>
                    <a:pt x="77" y="0"/>
                    <a:pt x="77" y="0"/>
                    <a:pt x="77" y="0"/>
                  </a:cubicBezTo>
                  <a:cubicBezTo>
                    <a:pt x="33" y="0"/>
                    <a:pt x="0" y="33"/>
                    <a:pt x="0" y="76"/>
                  </a:cubicBezTo>
                  <a:lnTo>
                    <a:pt x="0" y="76"/>
                  </a:lnTo>
                  <a:cubicBezTo>
                    <a:pt x="0" y="120"/>
                    <a:pt x="33" y="153"/>
                    <a:pt x="77" y="153"/>
                  </a:cubicBezTo>
                  <a:cubicBezTo>
                    <a:pt x="361" y="164"/>
                    <a:pt x="361" y="164"/>
                    <a:pt x="361" y="164"/>
                  </a:cubicBezTo>
                  <a:cubicBezTo>
                    <a:pt x="394" y="164"/>
                    <a:pt x="427" y="131"/>
                    <a:pt x="438" y="87"/>
                  </a:cubicBezTo>
                  <a:lnTo>
                    <a:pt x="438" y="87"/>
                  </a:lnTo>
                  <a:cubicBezTo>
                    <a:pt x="438" y="44"/>
                    <a:pt x="405" y="11"/>
                    <a:pt x="361" y="11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0" name="Freeform 139"/>
            <p:cNvSpPr>
              <a:spLocks noChangeArrowheads="1"/>
            </p:cNvSpPr>
            <p:nvPr/>
          </p:nvSpPr>
          <p:spPr bwMode="auto">
            <a:xfrm>
              <a:off x="16972187" y="8517440"/>
              <a:ext cx="360354" cy="150817"/>
            </a:xfrm>
            <a:custGeom>
              <a:avLst/>
              <a:gdLst>
                <a:gd name="T0" fmla="*/ 340 w 417"/>
                <a:gd name="T1" fmla="*/ 11 h 176"/>
                <a:gd name="T2" fmla="*/ 340 w 417"/>
                <a:gd name="T3" fmla="*/ 11 h 176"/>
                <a:gd name="T4" fmla="*/ 88 w 417"/>
                <a:gd name="T5" fmla="*/ 0 h 176"/>
                <a:gd name="T6" fmla="*/ 0 w 417"/>
                <a:gd name="T7" fmla="*/ 76 h 176"/>
                <a:gd name="T8" fmla="*/ 0 w 417"/>
                <a:gd name="T9" fmla="*/ 76 h 176"/>
                <a:gd name="T10" fmla="*/ 77 w 417"/>
                <a:gd name="T11" fmla="*/ 164 h 176"/>
                <a:gd name="T12" fmla="*/ 329 w 417"/>
                <a:gd name="T13" fmla="*/ 175 h 176"/>
                <a:gd name="T14" fmla="*/ 416 w 417"/>
                <a:gd name="T15" fmla="*/ 98 h 176"/>
                <a:gd name="T16" fmla="*/ 416 w 417"/>
                <a:gd name="T17" fmla="*/ 98 h 176"/>
                <a:gd name="T18" fmla="*/ 340 w 417"/>
                <a:gd name="T19" fmla="*/ 1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7" h="176">
                  <a:moveTo>
                    <a:pt x="340" y="11"/>
                  </a:moveTo>
                  <a:lnTo>
                    <a:pt x="340" y="11"/>
                  </a:lnTo>
                  <a:cubicBezTo>
                    <a:pt x="88" y="0"/>
                    <a:pt x="88" y="0"/>
                    <a:pt x="88" y="0"/>
                  </a:cubicBezTo>
                  <a:cubicBezTo>
                    <a:pt x="44" y="0"/>
                    <a:pt x="0" y="33"/>
                    <a:pt x="0" y="76"/>
                  </a:cubicBezTo>
                  <a:lnTo>
                    <a:pt x="0" y="76"/>
                  </a:lnTo>
                  <a:cubicBezTo>
                    <a:pt x="0" y="120"/>
                    <a:pt x="33" y="164"/>
                    <a:pt x="77" y="164"/>
                  </a:cubicBezTo>
                  <a:cubicBezTo>
                    <a:pt x="329" y="175"/>
                    <a:pt x="329" y="175"/>
                    <a:pt x="329" y="175"/>
                  </a:cubicBezTo>
                  <a:cubicBezTo>
                    <a:pt x="372" y="175"/>
                    <a:pt x="405" y="142"/>
                    <a:pt x="416" y="98"/>
                  </a:cubicBezTo>
                  <a:lnTo>
                    <a:pt x="416" y="98"/>
                  </a:lnTo>
                  <a:cubicBezTo>
                    <a:pt x="416" y="55"/>
                    <a:pt x="383" y="22"/>
                    <a:pt x="340" y="11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1" name="Freeform 140"/>
            <p:cNvSpPr>
              <a:spLocks noChangeArrowheads="1"/>
            </p:cNvSpPr>
            <p:nvPr/>
          </p:nvSpPr>
          <p:spPr bwMode="auto">
            <a:xfrm>
              <a:off x="16978537" y="8525377"/>
              <a:ext cx="338129" cy="130179"/>
            </a:xfrm>
            <a:custGeom>
              <a:avLst/>
              <a:gdLst>
                <a:gd name="T0" fmla="*/ 328 w 394"/>
                <a:gd name="T1" fmla="*/ 22 h 154"/>
                <a:gd name="T2" fmla="*/ 328 w 394"/>
                <a:gd name="T3" fmla="*/ 22 h 154"/>
                <a:gd name="T4" fmla="*/ 76 w 394"/>
                <a:gd name="T5" fmla="*/ 0 h 154"/>
                <a:gd name="T6" fmla="*/ 0 w 394"/>
                <a:gd name="T7" fmla="*/ 65 h 154"/>
                <a:gd name="T8" fmla="*/ 0 w 394"/>
                <a:gd name="T9" fmla="*/ 65 h 154"/>
                <a:gd name="T10" fmla="*/ 65 w 394"/>
                <a:gd name="T11" fmla="*/ 142 h 154"/>
                <a:gd name="T12" fmla="*/ 317 w 394"/>
                <a:gd name="T13" fmla="*/ 153 h 154"/>
                <a:gd name="T14" fmla="*/ 382 w 394"/>
                <a:gd name="T15" fmla="*/ 87 h 154"/>
                <a:gd name="T16" fmla="*/ 382 w 394"/>
                <a:gd name="T17" fmla="*/ 87 h 154"/>
                <a:gd name="T18" fmla="*/ 328 w 394"/>
                <a:gd name="T19" fmla="*/ 2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154">
                  <a:moveTo>
                    <a:pt x="328" y="22"/>
                  </a:moveTo>
                  <a:lnTo>
                    <a:pt x="328" y="22"/>
                  </a:lnTo>
                  <a:cubicBezTo>
                    <a:pt x="76" y="0"/>
                    <a:pt x="76" y="0"/>
                    <a:pt x="76" y="0"/>
                  </a:cubicBezTo>
                  <a:cubicBezTo>
                    <a:pt x="32" y="0"/>
                    <a:pt x="0" y="33"/>
                    <a:pt x="0" y="65"/>
                  </a:cubicBezTo>
                  <a:lnTo>
                    <a:pt x="0" y="65"/>
                  </a:lnTo>
                  <a:cubicBezTo>
                    <a:pt x="0" y="109"/>
                    <a:pt x="32" y="142"/>
                    <a:pt x="65" y="142"/>
                  </a:cubicBezTo>
                  <a:cubicBezTo>
                    <a:pt x="317" y="153"/>
                    <a:pt x="317" y="153"/>
                    <a:pt x="317" y="153"/>
                  </a:cubicBezTo>
                  <a:cubicBezTo>
                    <a:pt x="350" y="153"/>
                    <a:pt x="382" y="120"/>
                    <a:pt x="382" y="87"/>
                  </a:cubicBezTo>
                  <a:lnTo>
                    <a:pt x="382" y="87"/>
                  </a:lnTo>
                  <a:cubicBezTo>
                    <a:pt x="393" y="55"/>
                    <a:pt x="360" y="22"/>
                    <a:pt x="328" y="22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16991237" y="8106264"/>
              <a:ext cx="398453" cy="157168"/>
            </a:xfrm>
            <a:custGeom>
              <a:avLst/>
              <a:gdLst>
                <a:gd name="T0" fmla="*/ 372 w 461"/>
                <a:gd name="T1" fmla="*/ 0 h 187"/>
                <a:gd name="T2" fmla="*/ 372 w 461"/>
                <a:gd name="T3" fmla="*/ 0 h 187"/>
                <a:gd name="T4" fmla="*/ 88 w 461"/>
                <a:gd name="T5" fmla="*/ 11 h 187"/>
                <a:gd name="T6" fmla="*/ 11 w 461"/>
                <a:gd name="T7" fmla="*/ 98 h 187"/>
                <a:gd name="T8" fmla="*/ 11 w 461"/>
                <a:gd name="T9" fmla="*/ 98 h 187"/>
                <a:gd name="T10" fmla="*/ 99 w 461"/>
                <a:gd name="T11" fmla="*/ 186 h 187"/>
                <a:gd name="T12" fmla="*/ 372 w 461"/>
                <a:gd name="T13" fmla="*/ 175 h 187"/>
                <a:gd name="T14" fmla="*/ 460 w 461"/>
                <a:gd name="T15" fmla="*/ 87 h 187"/>
                <a:gd name="T16" fmla="*/ 460 w 461"/>
                <a:gd name="T17" fmla="*/ 87 h 187"/>
                <a:gd name="T18" fmla="*/ 372 w 461"/>
                <a:gd name="T1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1" h="187">
                  <a:moveTo>
                    <a:pt x="372" y="0"/>
                  </a:moveTo>
                  <a:lnTo>
                    <a:pt x="372" y="0"/>
                  </a:lnTo>
                  <a:cubicBezTo>
                    <a:pt x="88" y="11"/>
                    <a:pt x="88" y="11"/>
                    <a:pt x="88" y="11"/>
                  </a:cubicBezTo>
                  <a:cubicBezTo>
                    <a:pt x="44" y="11"/>
                    <a:pt x="0" y="43"/>
                    <a:pt x="11" y="98"/>
                  </a:cubicBezTo>
                  <a:lnTo>
                    <a:pt x="11" y="98"/>
                  </a:lnTo>
                  <a:cubicBezTo>
                    <a:pt x="11" y="142"/>
                    <a:pt x="44" y="186"/>
                    <a:pt x="99" y="186"/>
                  </a:cubicBezTo>
                  <a:cubicBezTo>
                    <a:pt x="372" y="175"/>
                    <a:pt x="372" y="175"/>
                    <a:pt x="372" y="175"/>
                  </a:cubicBezTo>
                  <a:cubicBezTo>
                    <a:pt x="416" y="175"/>
                    <a:pt x="460" y="131"/>
                    <a:pt x="460" y="87"/>
                  </a:cubicBezTo>
                  <a:lnTo>
                    <a:pt x="460" y="87"/>
                  </a:lnTo>
                  <a:cubicBezTo>
                    <a:pt x="460" y="43"/>
                    <a:pt x="416" y="0"/>
                    <a:pt x="372" y="0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17010286" y="8118964"/>
              <a:ext cx="368292" cy="130179"/>
            </a:xfrm>
            <a:custGeom>
              <a:avLst/>
              <a:gdLst>
                <a:gd name="T0" fmla="*/ 350 w 428"/>
                <a:gd name="T1" fmla="*/ 0 h 154"/>
                <a:gd name="T2" fmla="*/ 350 w 428"/>
                <a:gd name="T3" fmla="*/ 0 h 154"/>
                <a:gd name="T4" fmla="*/ 66 w 428"/>
                <a:gd name="T5" fmla="*/ 10 h 154"/>
                <a:gd name="T6" fmla="*/ 0 w 428"/>
                <a:gd name="T7" fmla="*/ 87 h 154"/>
                <a:gd name="T8" fmla="*/ 0 w 428"/>
                <a:gd name="T9" fmla="*/ 87 h 154"/>
                <a:gd name="T10" fmla="*/ 77 w 428"/>
                <a:gd name="T11" fmla="*/ 153 h 154"/>
                <a:gd name="T12" fmla="*/ 350 w 428"/>
                <a:gd name="T13" fmla="*/ 153 h 154"/>
                <a:gd name="T14" fmla="*/ 427 w 428"/>
                <a:gd name="T15" fmla="*/ 76 h 154"/>
                <a:gd name="T16" fmla="*/ 427 w 428"/>
                <a:gd name="T17" fmla="*/ 76 h 154"/>
                <a:gd name="T18" fmla="*/ 350 w 428"/>
                <a:gd name="T1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8" h="154">
                  <a:moveTo>
                    <a:pt x="350" y="0"/>
                  </a:moveTo>
                  <a:lnTo>
                    <a:pt x="350" y="0"/>
                  </a:lnTo>
                  <a:cubicBezTo>
                    <a:pt x="66" y="10"/>
                    <a:pt x="66" y="10"/>
                    <a:pt x="66" y="10"/>
                  </a:cubicBezTo>
                  <a:cubicBezTo>
                    <a:pt x="33" y="10"/>
                    <a:pt x="0" y="43"/>
                    <a:pt x="0" y="87"/>
                  </a:cubicBezTo>
                  <a:lnTo>
                    <a:pt x="0" y="87"/>
                  </a:lnTo>
                  <a:cubicBezTo>
                    <a:pt x="0" y="120"/>
                    <a:pt x="33" y="153"/>
                    <a:pt x="77" y="153"/>
                  </a:cubicBezTo>
                  <a:cubicBezTo>
                    <a:pt x="350" y="153"/>
                    <a:pt x="350" y="153"/>
                    <a:pt x="350" y="153"/>
                  </a:cubicBezTo>
                  <a:cubicBezTo>
                    <a:pt x="394" y="153"/>
                    <a:pt x="427" y="120"/>
                    <a:pt x="427" y="76"/>
                  </a:cubicBezTo>
                  <a:lnTo>
                    <a:pt x="427" y="76"/>
                  </a:lnTo>
                  <a:cubicBezTo>
                    <a:pt x="427" y="32"/>
                    <a:pt x="383" y="0"/>
                    <a:pt x="350" y="0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16845190" y="8068163"/>
              <a:ext cx="187321" cy="395301"/>
            </a:xfrm>
            <a:custGeom>
              <a:avLst/>
              <a:gdLst>
                <a:gd name="T0" fmla="*/ 186 w 220"/>
                <a:gd name="T1" fmla="*/ 383 h 460"/>
                <a:gd name="T2" fmla="*/ 186 w 220"/>
                <a:gd name="T3" fmla="*/ 383 h 460"/>
                <a:gd name="T4" fmla="*/ 219 w 220"/>
                <a:gd name="T5" fmla="*/ 109 h 460"/>
                <a:gd name="T6" fmla="*/ 142 w 220"/>
                <a:gd name="T7" fmla="*/ 11 h 460"/>
                <a:gd name="T8" fmla="*/ 142 w 220"/>
                <a:gd name="T9" fmla="*/ 11 h 460"/>
                <a:gd name="T10" fmla="*/ 44 w 220"/>
                <a:gd name="T11" fmla="*/ 87 h 460"/>
                <a:gd name="T12" fmla="*/ 11 w 220"/>
                <a:gd name="T13" fmla="*/ 361 h 460"/>
                <a:gd name="T14" fmla="*/ 88 w 220"/>
                <a:gd name="T15" fmla="*/ 459 h 460"/>
                <a:gd name="T16" fmla="*/ 88 w 220"/>
                <a:gd name="T17" fmla="*/ 459 h 460"/>
                <a:gd name="T18" fmla="*/ 186 w 220"/>
                <a:gd name="T19" fmla="*/ 383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0" h="460">
                  <a:moveTo>
                    <a:pt x="186" y="383"/>
                  </a:moveTo>
                  <a:lnTo>
                    <a:pt x="186" y="383"/>
                  </a:lnTo>
                  <a:cubicBezTo>
                    <a:pt x="219" y="109"/>
                    <a:pt x="219" y="109"/>
                    <a:pt x="219" y="109"/>
                  </a:cubicBezTo>
                  <a:cubicBezTo>
                    <a:pt x="219" y="55"/>
                    <a:pt x="186" y="11"/>
                    <a:pt x="142" y="11"/>
                  </a:cubicBezTo>
                  <a:lnTo>
                    <a:pt x="142" y="11"/>
                  </a:lnTo>
                  <a:cubicBezTo>
                    <a:pt x="88" y="0"/>
                    <a:pt x="44" y="33"/>
                    <a:pt x="44" y="87"/>
                  </a:cubicBezTo>
                  <a:cubicBezTo>
                    <a:pt x="11" y="361"/>
                    <a:pt x="11" y="361"/>
                    <a:pt x="11" y="361"/>
                  </a:cubicBezTo>
                  <a:cubicBezTo>
                    <a:pt x="0" y="405"/>
                    <a:pt x="33" y="448"/>
                    <a:pt x="88" y="459"/>
                  </a:cubicBezTo>
                  <a:lnTo>
                    <a:pt x="88" y="459"/>
                  </a:lnTo>
                  <a:cubicBezTo>
                    <a:pt x="132" y="459"/>
                    <a:pt x="175" y="427"/>
                    <a:pt x="186" y="383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5" name="Freeform 144"/>
            <p:cNvSpPr>
              <a:spLocks noChangeArrowheads="1"/>
            </p:cNvSpPr>
            <p:nvPr/>
          </p:nvSpPr>
          <p:spPr bwMode="auto">
            <a:xfrm>
              <a:off x="16856302" y="8087213"/>
              <a:ext cx="168271" cy="368312"/>
            </a:xfrm>
            <a:custGeom>
              <a:avLst/>
              <a:gdLst>
                <a:gd name="T0" fmla="*/ 153 w 198"/>
                <a:gd name="T1" fmla="*/ 361 h 427"/>
                <a:gd name="T2" fmla="*/ 153 w 198"/>
                <a:gd name="T3" fmla="*/ 361 h 427"/>
                <a:gd name="T4" fmla="*/ 186 w 198"/>
                <a:gd name="T5" fmla="*/ 87 h 427"/>
                <a:gd name="T6" fmla="*/ 121 w 198"/>
                <a:gd name="T7" fmla="*/ 0 h 427"/>
                <a:gd name="T8" fmla="*/ 121 w 198"/>
                <a:gd name="T9" fmla="*/ 0 h 427"/>
                <a:gd name="T10" fmla="*/ 44 w 198"/>
                <a:gd name="T11" fmla="*/ 65 h 427"/>
                <a:gd name="T12" fmla="*/ 11 w 198"/>
                <a:gd name="T13" fmla="*/ 339 h 427"/>
                <a:gd name="T14" fmla="*/ 77 w 198"/>
                <a:gd name="T15" fmla="*/ 426 h 427"/>
                <a:gd name="T16" fmla="*/ 77 w 198"/>
                <a:gd name="T17" fmla="*/ 426 h 427"/>
                <a:gd name="T18" fmla="*/ 153 w 198"/>
                <a:gd name="T19" fmla="*/ 361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427">
                  <a:moveTo>
                    <a:pt x="153" y="361"/>
                  </a:moveTo>
                  <a:lnTo>
                    <a:pt x="153" y="361"/>
                  </a:lnTo>
                  <a:cubicBezTo>
                    <a:pt x="186" y="87"/>
                    <a:pt x="186" y="87"/>
                    <a:pt x="186" y="87"/>
                  </a:cubicBezTo>
                  <a:cubicBezTo>
                    <a:pt x="197" y="43"/>
                    <a:pt x="164" y="0"/>
                    <a:pt x="121" y="0"/>
                  </a:cubicBezTo>
                  <a:lnTo>
                    <a:pt x="121" y="0"/>
                  </a:lnTo>
                  <a:cubicBezTo>
                    <a:pt x="88" y="0"/>
                    <a:pt x="44" y="22"/>
                    <a:pt x="44" y="65"/>
                  </a:cubicBezTo>
                  <a:cubicBezTo>
                    <a:pt x="11" y="339"/>
                    <a:pt x="11" y="339"/>
                    <a:pt x="11" y="339"/>
                  </a:cubicBezTo>
                  <a:cubicBezTo>
                    <a:pt x="0" y="383"/>
                    <a:pt x="33" y="415"/>
                    <a:pt x="77" y="426"/>
                  </a:cubicBezTo>
                  <a:lnTo>
                    <a:pt x="77" y="426"/>
                  </a:lnTo>
                  <a:cubicBezTo>
                    <a:pt x="121" y="426"/>
                    <a:pt x="153" y="393"/>
                    <a:pt x="153" y="361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6" name="Freeform 145"/>
            <p:cNvSpPr>
              <a:spLocks noChangeArrowheads="1"/>
            </p:cNvSpPr>
            <p:nvPr/>
          </p:nvSpPr>
          <p:spPr bwMode="auto">
            <a:xfrm>
              <a:off x="15130730" y="8403136"/>
              <a:ext cx="227007" cy="522304"/>
            </a:xfrm>
            <a:custGeom>
              <a:avLst/>
              <a:gdLst>
                <a:gd name="T0" fmla="*/ 0 w 263"/>
                <a:gd name="T1" fmla="*/ 601 h 602"/>
                <a:gd name="T2" fmla="*/ 262 w 263"/>
                <a:gd name="T3" fmla="*/ 601 h 602"/>
                <a:gd name="T4" fmla="*/ 262 w 263"/>
                <a:gd name="T5" fmla="*/ 0 h 602"/>
                <a:gd name="T6" fmla="*/ 0 w 263"/>
                <a:gd name="T7" fmla="*/ 0 h 602"/>
                <a:gd name="T8" fmla="*/ 0 w 263"/>
                <a:gd name="T9" fmla="*/ 601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602">
                  <a:moveTo>
                    <a:pt x="0" y="601"/>
                  </a:moveTo>
                  <a:lnTo>
                    <a:pt x="262" y="601"/>
                  </a:lnTo>
                  <a:lnTo>
                    <a:pt x="262" y="0"/>
                  </a:lnTo>
                  <a:lnTo>
                    <a:pt x="0" y="0"/>
                  </a:lnTo>
                  <a:lnTo>
                    <a:pt x="0" y="601"/>
                  </a:lnTo>
                </a:path>
              </a:pathLst>
            </a:custGeom>
            <a:solidFill>
              <a:srgbClr val="5758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7" name="Freeform 146"/>
            <p:cNvSpPr>
              <a:spLocks noChangeArrowheads="1"/>
            </p:cNvSpPr>
            <p:nvPr/>
          </p:nvSpPr>
          <p:spPr bwMode="auto">
            <a:xfrm>
              <a:off x="15579981" y="8633331"/>
              <a:ext cx="265107" cy="138117"/>
            </a:xfrm>
            <a:custGeom>
              <a:avLst/>
              <a:gdLst>
                <a:gd name="T0" fmla="*/ 0 w 307"/>
                <a:gd name="T1" fmla="*/ 164 h 165"/>
                <a:gd name="T2" fmla="*/ 306 w 307"/>
                <a:gd name="T3" fmla="*/ 164 h 165"/>
                <a:gd name="T4" fmla="*/ 306 w 307"/>
                <a:gd name="T5" fmla="*/ 0 h 165"/>
                <a:gd name="T6" fmla="*/ 0 w 307"/>
                <a:gd name="T7" fmla="*/ 0 h 165"/>
                <a:gd name="T8" fmla="*/ 0 w 307"/>
                <a:gd name="T9" fmla="*/ 16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165">
                  <a:moveTo>
                    <a:pt x="0" y="164"/>
                  </a:moveTo>
                  <a:lnTo>
                    <a:pt x="306" y="164"/>
                  </a:lnTo>
                  <a:lnTo>
                    <a:pt x="306" y="0"/>
                  </a:lnTo>
                  <a:lnTo>
                    <a:pt x="0" y="0"/>
                  </a:lnTo>
                  <a:lnTo>
                    <a:pt x="0" y="164"/>
                  </a:lnTo>
                </a:path>
              </a:pathLst>
            </a:custGeom>
            <a:solidFill>
              <a:srgbClr val="5758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8" name="Freeform 147"/>
            <p:cNvSpPr>
              <a:spLocks noChangeArrowheads="1"/>
            </p:cNvSpPr>
            <p:nvPr/>
          </p:nvSpPr>
          <p:spPr bwMode="auto">
            <a:xfrm>
              <a:off x="15692692" y="8395198"/>
              <a:ext cx="149222" cy="119067"/>
            </a:xfrm>
            <a:custGeom>
              <a:avLst/>
              <a:gdLst>
                <a:gd name="T0" fmla="*/ 0 w 176"/>
                <a:gd name="T1" fmla="*/ 142 h 143"/>
                <a:gd name="T2" fmla="*/ 175 w 176"/>
                <a:gd name="T3" fmla="*/ 142 h 143"/>
                <a:gd name="T4" fmla="*/ 175 w 176"/>
                <a:gd name="T5" fmla="*/ 0 h 143"/>
                <a:gd name="T6" fmla="*/ 0 w 176"/>
                <a:gd name="T7" fmla="*/ 0 h 143"/>
                <a:gd name="T8" fmla="*/ 0 w 176"/>
                <a:gd name="T9" fmla="*/ 14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143">
                  <a:moveTo>
                    <a:pt x="0" y="142"/>
                  </a:moveTo>
                  <a:lnTo>
                    <a:pt x="175" y="142"/>
                  </a:lnTo>
                  <a:lnTo>
                    <a:pt x="175" y="0"/>
                  </a:lnTo>
                  <a:lnTo>
                    <a:pt x="0" y="0"/>
                  </a:lnTo>
                  <a:lnTo>
                    <a:pt x="0" y="142"/>
                  </a:lnTo>
                </a:path>
              </a:pathLst>
            </a:custGeom>
            <a:solidFill>
              <a:srgbClr val="5758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49" name="Freeform 148"/>
            <p:cNvSpPr>
              <a:spLocks noChangeArrowheads="1"/>
            </p:cNvSpPr>
            <p:nvPr/>
          </p:nvSpPr>
          <p:spPr bwMode="auto">
            <a:xfrm>
              <a:off x="15614905" y="8887339"/>
              <a:ext cx="303206" cy="290522"/>
            </a:xfrm>
            <a:custGeom>
              <a:avLst/>
              <a:gdLst>
                <a:gd name="T0" fmla="*/ 175 w 351"/>
                <a:gd name="T1" fmla="*/ 340 h 341"/>
                <a:gd name="T2" fmla="*/ 175 w 351"/>
                <a:gd name="T3" fmla="*/ 340 h 341"/>
                <a:gd name="T4" fmla="*/ 350 w 351"/>
                <a:gd name="T5" fmla="*/ 165 h 341"/>
                <a:gd name="T6" fmla="*/ 175 w 351"/>
                <a:gd name="T7" fmla="*/ 0 h 341"/>
                <a:gd name="T8" fmla="*/ 0 w 351"/>
                <a:gd name="T9" fmla="*/ 165 h 341"/>
                <a:gd name="T10" fmla="*/ 175 w 351"/>
                <a:gd name="T11" fmla="*/ 34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341">
                  <a:moveTo>
                    <a:pt x="175" y="340"/>
                  </a:moveTo>
                  <a:lnTo>
                    <a:pt x="175" y="340"/>
                  </a:lnTo>
                  <a:cubicBezTo>
                    <a:pt x="263" y="340"/>
                    <a:pt x="350" y="263"/>
                    <a:pt x="350" y="165"/>
                  </a:cubicBezTo>
                  <a:cubicBezTo>
                    <a:pt x="350" y="77"/>
                    <a:pt x="263" y="0"/>
                    <a:pt x="175" y="0"/>
                  </a:cubicBezTo>
                  <a:cubicBezTo>
                    <a:pt x="77" y="0"/>
                    <a:pt x="0" y="77"/>
                    <a:pt x="0" y="165"/>
                  </a:cubicBezTo>
                  <a:cubicBezTo>
                    <a:pt x="0" y="263"/>
                    <a:pt x="77" y="340"/>
                    <a:pt x="175" y="340"/>
                  </a:cubicBezTo>
                </a:path>
              </a:pathLst>
            </a:custGeom>
            <a:solidFill>
              <a:srgbClr val="5758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0" name="Freeform 149"/>
            <p:cNvSpPr>
              <a:spLocks noChangeArrowheads="1"/>
            </p:cNvSpPr>
            <p:nvPr/>
          </p:nvSpPr>
          <p:spPr bwMode="auto">
            <a:xfrm>
              <a:off x="17140458" y="5097856"/>
              <a:ext cx="6162534" cy="3789482"/>
            </a:xfrm>
            <a:custGeom>
              <a:avLst/>
              <a:gdLst>
                <a:gd name="T0" fmla="*/ 11 w 7078"/>
                <a:gd name="T1" fmla="*/ 2798 h 4352"/>
                <a:gd name="T2" fmla="*/ 11 w 7078"/>
                <a:gd name="T3" fmla="*/ 2798 h 4352"/>
                <a:gd name="T4" fmla="*/ 7077 w 7078"/>
                <a:gd name="T5" fmla="*/ 3301 h 4352"/>
                <a:gd name="T6" fmla="*/ 6202 w 7078"/>
                <a:gd name="T7" fmla="*/ 2109 h 4352"/>
                <a:gd name="T8" fmla="*/ 7077 w 7078"/>
                <a:gd name="T9" fmla="*/ 1640 h 4352"/>
                <a:gd name="T10" fmla="*/ 0 w 7078"/>
                <a:gd name="T11" fmla="*/ 1126 h 4352"/>
                <a:gd name="T12" fmla="*/ 186 w 7078"/>
                <a:gd name="T13" fmla="*/ 1979 h 4352"/>
                <a:gd name="T14" fmla="*/ 11 w 7078"/>
                <a:gd name="T15" fmla="*/ 2798 h 4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78" h="4352">
                  <a:moveTo>
                    <a:pt x="11" y="2798"/>
                  </a:moveTo>
                  <a:lnTo>
                    <a:pt x="11" y="2798"/>
                  </a:lnTo>
                  <a:cubicBezTo>
                    <a:pt x="2363" y="4351"/>
                    <a:pt x="4714" y="1662"/>
                    <a:pt x="7077" y="3301"/>
                  </a:cubicBezTo>
                  <a:cubicBezTo>
                    <a:pt x="6902" y="2875"/>
                    <a:pt x="6650" y="2470"/>
                    <a:pt x="6202" y="2109"/>
                  </a:cubicBezTo>
                  <a:cubicBezTo>
                    <a:pt x="6574" y="1739"/>
                    <a:pt x="6803" y="1684"/>
                    <a:pt x="7077" y="1640"/>
                  </a:cubicBezTo>
                  <a:cubicBezTo>
                    <a:pt x="4714" y="0"/>
                    <a:pt x="2363" y="2700"/>
                    <a:pt x="0" y="1126"/>
                  </a:cubicBezTo>
                  <a:cubicBezTo>
                    <a:pt x="110" y="1345"/>
                    <a:pt x="186" y="1640"/>
                    <a:pt x="186" y="1979"/>
                  </a:cubicBezTo>
                  <a:cubicBezTo>
                    <a:pt x="186" y="2295"/>
                    <a:pt x="121" y="2591"/>
                    <a:pt x="11" y="2798"/>
                  </a:cubicBez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1" name="Freeform 150"/>
            <p:cNvSpPr>
              <a:spLocks noChangeArrowheads="1"/>
            </p:cNvSpPr>
            <p:nvPr/>
          </p:nvSpPr>
          <p:spPr bwMode="auto">
            <a:xfrm>
              <a:off x="17151570" y="6547289"/>
              <a:ext cx="6154597" cy="2340049"/>
            </a:xfrm>
            <a:custGeom>
              <a:avLst/>
              <a:gdLst>
                <a:gd name="T0" fmla="*/ 0 w 7067"/>
                <a:gd name="T1" fmla="*/ 1136 h 2690"/>
                <a:gd name="T2" fmla="*/ 0 w 7067"/>
                <a:gd name="T3" fmla="*/ 1136 h 2690"/>
                <a:gd name="T4" fmla="*/ 7066 w 7067"/>
                <a:gd name="T5" fmla="*/ 1639 h 2690"/>
                <a:gd name="T6" fmla="*/ 5972 w 7067"/>
                <a:gd name="T7" fmla="*/ 808 h 2690"/>
                <a:gd name="T8" fmla="*/ 142 w 7067"/>
                <a:gd name="T9" fmla="*/ 655 h 2690"/>
                <a:gd name="T10" fmla="*/ 0 w 7067"/>
                <a:gd name="T11" fmla="*/ 1136 h 2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67" h="2690">
                  <a:moveTo>
                    <a:pt x="0" y="1136"/>
                  </a:moveTo>
                  <a:lnTo>
                    <a:pt x="0" y="1136"/>
                  </a:lnTo>
                  <a:cubicBezTo>
                    <a:pt x="2352" y="2689"/>
                    <a:pt x="4703" y="0"/>
                    <a:pt x="7066" y="1639"/>
                  </a:cubicBezTo>
                  <a:cubicBezTo>
                    <a:pt x="7066" y="1639"/>
                    <a:pt x="6606" y="1093"/>
                    <a:pt x="5972" y="808"/>
                  </a:cubicBezTo>
                  <a:cubicBezTo>
                    <a:pt x="4671" y="230"/>
                    <a:pt x="1400" y="2044"/>
                    <a:pt x="142" y="655"/>
                  </a:cubicBezTo>
                  <a:cubicBezTo>
                    <a:pt x="121" y="841"/>
                    <a:pt x="66" y="1005"/>
                    <a:pt x="0" y="1136"/>
                  </a:cubicBezTo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2" name="Freeform 151"/>
            <p:cNvSpPr>
              <a:spLocks noChangeArrowheads="1"/>
            </p:cNvSpPr>
            <p:nvPr/>
          </p:nvSpPr>
          <p:spPr bwMode="auto">
            <a:xfrm>
              <a:off x="16902339" y="6020223"/>
              <a:ext cx="265106" cy="169868"/>
            </a:xfrm>
            <a:custGeom>
              <a:avLst/>
              <a:gdLst>
                <a:gd name="T0" fmla="*/ 175 w 307"/>
                <a:gd name="T1" fmla="*/ 55 h 198"/>
                <a:gd name="T2" fmla="*/ 175 w 307"/>
                <a:gd name="T3" fmla="*/ 55 h 198"/>
                <a:gd name="T4" fmla="*/ 263 w 307"/>
                <a:gd name="T5" fmla="*/ 55 h 198"/>
                <a:gd name="T6" fmla="*/ 284 w 307"/>
                <a:gd name="T7" fmla="*/ 142 h 198"/>
                <a:gd name="T8" fmla="*/ 175 w 307"/>
                <a:gd name="T9" fmla="*/ 154 h 198"/>
                <a:gd name="T10" fmla="*/ 175 w 307"/>
                <a:gd name="T11" fmla="*/ 142 h 198"/>
                <a:gd name="T12" fmla="*/ 142 w 307"/>
                <a:gd name="T13" fmla="*/ 175 h 198"/>
                <a:gd name="T14" fmla="*/ 0 w 307"/>
                <a:gd name="T15" fmla="*/ 197 h 198"/>
                <a:gd name="T16" fmla="*/ 120 w 307"/>
                <a:gd name="T17" fmla="*/ 121 h 198"/>
                <a:gd name="T18" fmla="*/ 153 w 307"/>
                <a:gd name="T19" fmla="*/ 121 h 198"/>
                <a:gd name="T20" fmla="*/ 153 w 307"/>
                <a:gd name="T21" fmla="*/ 77 h 198"/>
                <a:gd name="T22" fmla="*/ 88 w 307"/>
                <a:gd name="T23" fmla="*/ 66 h 198"/>
                <a:gd name="T24" fmla="*/ 0 w 307"/>
                <a:gd name="T25" fmla="*/ 22 h 198"/>
                <a:gd name="T26" fmla="*/ 142 w 307"/>
                <a:gd name="T27" fmla="*/ 22 h 198"/>
                <a:gd name="T28" fmla="*/ 175 w 307"/>
                <a:gd name="T29" fmla="*/ 5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7" h="198">
                  <a:moveTo>
                    <a:pt x="175" y="55"/>
                  </a:moveTo>
                  <a:lnTo>
                    <a:pt x="175" y="55"/>
                  </a:lnTo>
                  <a:cubicBezTo>
                    <a:pt x="186" y="44"/>
                    <a:pt x="230" y="33"/>
                    <a:pt x="263" y="55"/>
                  </a:cubicBezTo>
                  <a:cubicBezTo>
                    <a:pt x="284" y="77"/>
                    <a:pt x="306" y="110"/>
                    <a:pt x="284" y="142"/>
                  </a:cubicBezTo>
                  <a:cubicBezTo>
                    <a:pt x="263" y="164"/>
                    <a:pt x="197" y="164"/>
                    <a:pt x="175" y="154"/>
                  </a:cubicBezTo>
                  <a:cubicBezTo>
                    <a:pt x="175" y="154"/>
                    <a:pt x="175" y="154"/>
                    <a:pt x="175" y="142"/>
                  </a:cubicBezTo>
                  <a:cubicBezTo>
                    <a:pt x="164" y="164"/>
                    <a:pt x="153" y="175"/>
                    <a:pt x="142" y="175"/>
                  </a:cubicBezTo>
                  <a:cubicBezTo>
                    <a:pt x="109" y="197"/>
                    <a:pt x="11" y="197"/>
                    <a:pt x="0" y="197"/>
                  </a:cubicBezTo>
                  <a:cubicBezTo>
                    <a:pt x="0" y="197"/>
                    <a:pt x="76" y="132"/>
                    <a:pt x="120" y="121"/>
                  </a:cubicBezTo>
                  <a:cubicBezTo>
                    <a:pt x="153" y="121"/>
                    <a:pt x="153" y="121"/>
                    <a:pt x="153" y="121"/>
                  </a:cubicBezTo>
                  <a:cubicBezTo>
                    <a:pt x="142" y="99"/>
                    <a:pt x="142" y="88"/>
                    <a:pt x="153" y="77"/>
                  </a:cubicBezTo>
                  <a:cubicBezTo>
                    <a:pt x="131" y="77"/>
                    <a:pt x="109" y="77"/>
                    <a:pt x="88" y="66"/>
                  </a:cubicBezTo>
                  <a:cubicBezTo>
                    <a:pt x="44" y="55"/>
                    <a:pt x="0" y="22"/>
                    <a:pt x="0" y="22"/>
                  </a:cubicBezTo>
                  <a:cubicBezTo>
                    <a:pt x="0" y="22"/>
                    <a:pt x="109" y="0"/>
                    <a:pt x="142" y="22"/>
                  </a:cubicBezTo>
                  <a:cubicBezTo>
                    <a:pt x="153" y="33"/>
                    <a:pt x="164" y="44"/>
                    <a:pt x="175" y="55"/>
                  </a:cubicBez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3" name="Freeform 152"/>
            <p:cNvSpPr>
              <a:spLocks noChangeArrowheads="1"/>
            </p:cNvSpPr>
            <p:nvPr/>
          </p:nvSpPr>
          <p:spPr bwMode="auto">
            <a:xfrm>
              <a:off x="16913451" y="7429967"/>
              <a:ext cx="265107" cy="169868"/>
            </a:xfrm>
            <a:custGeom>
              <a:avLst/>
              <a:gdLst>
                <a:gd name="T0" fmla="*/ 175 w 307"/>
                <a:gd name="T1" fmla="*/ 55 h 198"/>
                <a:gd name="T2" fmla="*/ 175 w 307"/>
                <a:gd name="T3" fmla="*/ 55 h 198"/>
                <a:gd name="T4" fmla="*/ 262 w 307"/>
                <a:gd name="T5" fmla="*/ 55 h 198"/>
                <a:gd name="T6" fmla="*/ 295 w 307"/>
                <a:gd name="T7" fmla="*/ 142 h 198"/>
                <a:gd name="T8" fmla="*/ 186 w 307"/>
                <a:gd name="T9" fmla="*/ 153 h 198"/>
                <a:gd name="T10" fmla="*/ 186 w 307"/>
                <a:gd name="T11" fmla="*/ 142 h 198"/>
                <a:gd name="T12" fmla="*/ 153 w 307"/>
                <a:gd name="T13" fmla="*/ 175 h 198"/>
                <a:gd name="T14" fmla="*/ 11 w 307"/>
                <a:gd name="T15" fmla="*/ 197 h 198"/>
                <a:gd name="T16" fmla="*/ 131 w 307"/>
                <a:gd name="T17" fmla="*/ 120 h 198"/>
                <a:gd name="T18" fmla="*/ 164 w 307"/>
                <a:gd name="T19" fmla="*/ 110 h 198"/>
                <a:gd name="T20" fmla="*/ 153 w 307"/>
                <a:gd name="T21" fmla="*/ 77 h 198"/>
                <a:gd name="T22" fmla="*/ 98 w 307"/>
                <a:gd name="T23" fmla="*/ 66 h 198"/>
                <a:gd name="T24" fmla="*/ 0 w 307"/>
                <a:gd name="T25" fmla="*/ 22 h 198"/>
                <a:gd name="T26" fmla="*/ 142 w 307"/>
                <a:gd name="T27" fmla="*/ 22 h 198"/>
                <a:gd name="T28" fmla="*/ 175 w 307"/>
                <a:gd name="T29" fmla="*/ 5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7" h="198">
                  <a:moveTo>
                    <a:pt x="175" y="55"/>
                  </a:moveTo>
                  <a:lnTo>
                    <a:pt x="175" y="55"/>
                  </a:lnTo>
                  <a:cubicBezTo>
                    <a:pt x="197" y="44"/>
                    <a:pt x="240" y="33"/>
                    <a:pt x="262" y="55"/>
                  </a:cubicBezTo>
                  <a:cubicBezTo>
                    <a:pt x="295" y="77"/>
                    <a:pt x="306" y="110"/>
                    <a:pt x="295" y="142"/>
                  </a:cubicBezTo>
                  <a:cubicBezTo>
                    <a:pt x="273" y="164"/>
                    <a:pt x="208" y="164"/>
                    <a:pt x="186" y="153"/>
                  </a:cubicBezTo>
                  <a:lnTo>
                    <a:pt x="186" y="142"/>
                  </a:lnTo>
                  <a:cubicBezTo>
                    <a:pt x="175" y="153"/>
                    <a:pt x="164" y="175"/>
                    <a:pt x="153" y="175"/>
                  </a:cubicBezTo>
                  <a:cubicBezTo>
                    <a:pt x="109" y="197"/>
                    <a:pt x="22" y="197"/>
                    <a:pt x="11" y="197"/>
                  </a:cubicBezTo>
                  <a:cubicBezTo>
                    <a:pt x="0" y="197"/>
                    <a:pt x="77" y="131"/>
                    <a:pt x="131" y="120"/>
                  </a:cubicBezTo>
                  <a:cubicBezTo>
                    <a:pt x="164" y="110"/>
                    <a:pt x="164" y="110"/>
                    <a:pt x="164" y="110"/>
                  </a:cubicBezTo>
                  <a:cubicBezTo>
                    <a:pt x="153" y="98"/>
                    <a:pt x="153" y="88"/>
                    <a:pt x="153" y="77"/>
                  </a:cubicBezTo>
                  <a:cubicBezTo>
                    <a:pt x="142" y="77"/>
                    <a:pt x="120" y="77"/>
                    <a:pt x="98" y="66"/>
                  </a:cubicBezTo>
                  <a:cubicBezTo>
                    <a:pt x="44" y="55"/>
                    <a:pt x="0" y="22"/>
                    <a:pt x="0" y="22"/>
                  </a:cubicBezTo>
                  <a:cubicBezTo>
                    <a:pt x="0" y="22"/>
                    <a:pt x="109" y="0"/>
                    <a:pt x="142" y="22"/>
                  </a:cubicBezTo>
                  <a:cubicBezTo>
                    <a:pt x="164" y="33"/>
                    <a:pt x="175" y="44"/>
                    <a:pt x="175" y="55"/>
                  </a:cubicBezTo>
                </a:path>
              </a:pathLst>
            </a:custGeom>
            <a:solidFill>
              <a:srgbClr val="E5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4" name="Freeform 153"/>
            <p:cNvSpPr>
              <a:spLocks noChangeArrowheads="1"/>
            </p:cNvSpPr>
            <p:nvPr/>
          </p:nvSpPr>
          <p:spPr bwMode="auto">
            <a:xfrm>
              <a:off x="14262387" y="8839712"/>
              <a:ext cx="703247" cy="722336"/>
            </a:xfrm>
            <a:custGeom>
              <a:avLst/>
              <a:gdLst>
                <a:gd name="T0" fmla="*/ 810 w 811"/>
                <a:gd name="T1" fmla="*/ 142 h 832"/>
                <a:gd name="T2" fmla="*/ 810 w 811"/>
                <a:gd name="T3" fmla="*/ 142 h 832"/>
                <a:gd name="T4" fmla="*/ 591 w 811"/>
                <a:gd name="T5" fmla="*/ 437 h 832"/>
                <a:gd name="T6" fmla="*/ 186 w 811"/>
                <a:gd name="T7" fmla="*/ 809 h 832"/>
                <a:gd name="T8" fmla="*/ 55 w 811"/>
                <a:gd name="T9" fmla="*/ 809 h 832"/>
                <a:gd name="T10" fmla="*/ 11 w 811"/>
                <a:gd name="T11" fmla="*/ 678 h 832"/>
                <a:gd name="T12" fmla="*/ 372 w 811"/>
                <a:gd name="T13" fmla="*/ 208 h 832"/>
                <a:gd name="T14" fmla="*/ 372 w 811"/>
                <a:gd name="T15" fmla="*/ 361 h 832"/>
                <a:gd name="T16" fmla="*/ 131 w 811"/>
                <a:gd name="T17" fmla="*/ 700 h 832"/>
                <a:gd name="T18" fmla="*/ 143 w 811"/>
                <a:gd name="T19" fmla="*/ 689 h 832"/>
                <a:gd name="T20" fmla="*/ 493 w 811"/>
                <a:gd name="T21" fmla="*/ 371 h 832"/>
                <a:gd name="T22" fmla="*/ 810 w 811"/>
                <a:gd name="T23" fmla="*/ 0 h 832"/>
                <a:gd name="T24" fmla="*/ 810 w 811"/>
                <a:gd name="T25" fmla="*/ 142 h 832"/>
                <a:gd name="T26" fmla="*/ 121 w 811"/>
                <a:gd name="T27" fmla="*/ 700 h 832"/>
                <a:gd name="T28" fmla="*/ 121 w 811"/>
                <a:gd name="T29" fmla="*/ 700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1" h="832">
                  <a:moveTo>
                    <a:pt x="810" y="142"/>
                  </a:moveTo>
                  <a:lnTo>
                    <a:pt x="810" y="142"/>
                  </a:lnTo>
                  <a:cubicBezTo>
                    <a:pt x="810" y="142"/>
                    <a:pt x="766" y="197"/>
                    <a:pt x="591" y="437"/>
                  </a:cubicBezTo>
                  <a:cubicBezTo>
                    <a:pt x="438" y="645"/>
                    <a:pt x="285" y="776"/>
                    <a:pt x="186" y="809"/>
                  </a:cubicBezTo>
                  <a:cubicBezTo>
                    <a:pt x="143" y="831"/>
                    <a:pt x="88" y="831"/>
                    <a:pt x="55" y="809"/>
                  </a:cubicBezTo>
                  <a:cubicBezTo>
                    <a:pt x="22" y="787"/>
                    <a:pt x="0" y="744"/>
                    <a:pt x="11" y="678"/>
                  </a:cubicBezTo>
                  <a:cubicBezTo>
                    <a:pt x="22" y="601"/>
                    <a:pt x="197" y="404"/>
                    <a:pt x="372" y="208"/>
                  </a:cubicBezTo>
                  <a:cubicBezTo>
                    <a:pt x="372" y="361"/>
                    <a:pt x="372" y="361"/>
                    <a:pt x="372" y="361"/>
                  </a:cubicBezTo>
                  <a:cubicBezTo>
                    <a:pt x="219" y="525"/>
                    <a:pt x="143" y="634"/>
                    <a:pt x="131" y="700"/>
                  </a:cubicBezTo>
                  <a:cubicBezTo>
                    <a:pt x="131" y="700"/>
                    <a:pt x="143" y="700"/>
                    <a:pt x="143" y="689"/>
                  </a:cubicBezTo>
                  <a:cubicBezTo>
                    <a:pt x="230" y="667"/>
                    <a:pt x="361" y="558"/>
                    <a:pt x="493" y="371"/>
                  </a:cubicBezTo>
                  <a:cubicBezTo>
                    <a:pt x="668" y="109"/>
                    <a:pt x="810" y="11"/>
                    <a:pt x="810" y="0"/>
                  </a:cubicBezTo>
                  <a:cubicBezTo>
                    <a:pt x="810" y="142"/>
                    <a:pt x="810" y="142"/>
                    <a:pt x="810" y="142"/>
                  </a:cubicBezTo>
                  <a:close/>
                  <a:moveTo>
                    <a:pt x="121" y="700"/>
                  </a:moveTo>
                  <a:lnTo>
                    <a:pt x="121" y="700"/>
                  </a:lnTo>
                  <a:close/>
                </a:path>
              </a:pathLst>
            </a:custGeom>
            <a:solidFill>
              <a:srgbClr val="797D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5" name="Freeform 154"/>
            <p:cNvSpPr>
              <a:spLocks noChangeArrowheads="1"/>
            </p:cNvSpPr>
            <p:nvPr/>
          </p:nvSpPr>
          <p:spPr bwMode="auto">
            <a:xfrm>
              <a:off x="14454470" y="7680800"/>
              <a:ext cx="511163" cy="871566"/>
            </a:xfrm>
            <a:custGeom>
              <a:avLst/>
              <a:gdLst>
                <a:gd name="T0" fmla="*/ 591 w 592"/>
                <a:gd name="T1" fmla="*/ 1006 h 1007"/>
                <a:gd name="T2" fmla="*/ 591 w 592"/>
                <a:gd name="T3" fmla="*/ 1006 h 1007"/>
                <a:gd name="T4" fmla="*/ 361 w 592"/>
                <a:gd name="T5" fmla="*/ 776 h 1007"/>
                <a:gd name="T6" fmla="*/ 55 w 592"/>
                <a:gd name="T7" fmla="*/ 317 h 1007"/>
                <a:gd name="T8" fmla="*/ 153 w 592"/>
                <a:gd name="T9" fmla="*/ 0 h 1007"/>
                <a:gd name="T10" fmla="*/ 164 w 592"/>
                <a:gd name="T11" fmla="*/ 43 h 1007"/>
                <a:gd name="T12" fmla="*/ 99 w 592"/>
                <a:gd name="T13" fmla="*/ 295 h 1007"/>
                <a:gd name="T14" fmla="*/ 394 w 592"/>
                <a:gd name="T15" fmla="*/ 743 h 1007"/>
                <a:gd name="T16" fmla="*/ 591 w 592"/>
                <a:gd name="T17" fmla="*/ 940 h 1007"/>
                <a:gd name="T18" fmla="*/ 591 w 592"/>
                <a:gd name="T19" fmla="*/ 1006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2" h="1007">
                  <a:moveTo>
                    <a:pt x="591" y="1006"/>
                  </a:moveTo>
                  <a:lnTo>
                    <a:pt x="591" y="1006"/>
                  </a:lnTo>
                  <a:cubicBezTo>
                    <a:pt x="547" y="962"/>
                    <a:pt x="416" y="831"/>
                    <a:pt x="361" y="776"/>
                  </a:cubicBezTo>
                  <a:cubicBezTo>
                    <a:pt x="241" y="634"/>
                    <a:pt x="109" y="459"/>
                    <a:pt x="55" y="317"/>
                  </a:cubicBezTo>
                  <a:cubicBezTo>
                    <a:pt x="0" y="175"/>
                    <a:pt x="11" y="54"/>
                    <a:pt x="153" y="0"/>
                  </a:cubicBezTo>
                  <a:cubicBezTo>
                    <a:pt x="164" y="43"/>
                    <a:pt x="164" y="43"/>
                    <a:pt x="164" y="43"/>
                  </a:cubicBezTo>
                  <a:cubicBezTo>
                    <a:pt x="66" y="87"/>
                    <a:pt x="55" y="185"/>
                    <a:pt x="99" y="295"/>
                  </a:cubicBezTo>
                  <a:cubicBezTo>
                    <a:pt x="153" y="437"/>
                    <a:pt x="284" y="612"/>
                    <a:pt x="394" y="743"/>
                  </a:cubicBezTo>
                  <a:cubicBezTo>
                    <a:pt x="449" y="798"/>
                    <a:pt x="558" y="896"/>
                    <a:pt x="591" y="940"/>
                  </a:cubicBezTo>
                  <a:cubicBezTo>
                    <a:pt x="591" y="951"/>
                    <a:pt x="591" y="984"/>
                    <a:pt x="591" y="1006"/>
                  </a:cubicBezTo>
                </a:path>
              </a:pathLst>
            </a:custGeom>
            <a:solidFill>
              <a:srgbClr val="797D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6" name="Freeform 155"/>
            <p:cNvSpPr>
              <a:spLocks noChangeArrowheads="1"/>
            </p:cNvSpPr>
            <p:nvPr/>
          </p:nvSpPr>
          <p:spPr bwMode="auto">
            <a:xfrm>
              <a:off x="15787939" y="9163572"/>
              <a:ext cx="673085" cy="522305"/>
            </a:xfrm>
            <a:custGeom>
              <a:avLst/>
              <a:gdLst>
                <a:gd name="T0" fmla="*/ 143 w 778"/>
                <a:gd name="T1" fmla="*/ 220 h 603"/>
                <a:gd name="T2" fmla="*/ 143 w 778"/>
                <a:gd name="T3" fmla="*/ 220 h 603"/>
                <a:gd name="T4" fmla="*/ 678 w 778"/>
                <a:gd name="T5" fmla="*/ 77 h 603"/>
                <a:gd name="T6" fmla="*/ 722 w 778"/>
                <a:gd name="T7" fmla="*/ 208 h 603"/>
                <a:gd name="T8" fmla="*/ 11 w 778"/>
                <a:gd name="T9" fmla="*/ 220 h 603"/>
                <a:gd name="T10" fmla="*/ 143 w 778"/>
                <a:gd name="T11" fmla="*/ 220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8" h="603">
                  <a:moveTo>
                    <a:pt x="143" y="220"/>
                  </a:moveTo>
                  <a:lnTo>
                    <a:pt x="143" y="220"/>
                  </a:lnTo>
                  <a:cubicBezTo>
                    <a:pt x="405" y="548"/>
                    <a:pt x="602" y="329"/>
                    <a:pt x="678" y="77"/>
                  </a:cubicBezTo>
                  <a:cubicBezTo>
                    <a:pt x="722" y="0"/>
                    <a:pt x="777" y="88"/>
                    <a:pt x="722" y="208"/>
                  </a:cubicBezTo>
                  <a:cubicBezTo>
                    <a:pt x="580" y="602"/>
                    <a:pt x="285" y="558"/>
                    <a:pt x="11" y="220"/>
                  </a:cubicBezTo>
                  <a:cubicBezTo>
                    <a:pt x="0" y="187"/>
                    <a:pt x="110" y="176"/>
                    <a:pt x="143" y="220"/>
                  </a:cubicBezTo>
                </a:path>
              </a:pathLst>
            </a:custGeom>
            <a:solidFill>
              <a:srgbClr val="797D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7" name="Freeform 156"/>
            <p:cNvSpPr>
              <a:spLocks noChangeArrowheads="1"/>
            </p:cNvSpPr>
            <p:nvPr/>
          </p:nvSpPr>
          <p:spPr bwMode="auto">
            <a:xfrm>
              <a:off x="16264538" y="8298756"/>
              <a:ext cx="434148" cy="633933"/>
            </a:xfrm>
            <a:custGeom>
              <a:avLst/>
              <a:gdLst>
                <a:gd name="T0" fmla="*/ 386771 w 504"/>
                <a:gd name="T1" fmla="*/ 0 h 734"/>
                <a:gd name="T2" fmla="*/ 386771 w 504"/>
                <a:gd name="T3" fmla="*/ 0 h 734"/>
                <a:gd name="T4" fmla="*/ 433287 w 504"/>
                <a:gd name="T5" fmla="*/ 85503 h 734"/>
                <a:gd name="T6" fmla="*/ 85279 w 504"/>
                <a:gd name="T7" fmla="*/ 633069 h 734"/>
                <a:gd name="T8" fmla="*/ 0 w 504"/>
                <a:gd name="T9" fmla="*/ 557930 h 734"/>
                <a:gd name="T10" fmla="*/ 386771 w 504"/>
                <a:gd name="T11" fmla="*/ 0 h 7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04" h="734">
                  <a:moveTo>
                    <a:pt x="449" y="0"/>
                  </a:moveTo>
                  <a:lnTo>
                    <a:pt x="449" y="0"/>
                  </a:lnTo>
                  <a:cubicBezTo>
                    <a:pt x="471" y="33"/>
                    <a:pt x="492" y="66"/>
                    <a:pt x="503" y="99"/>
                  </a:cubicBezTo>
                  <a:cubicBezTo>
                    <a:pt x="99" y="733"/>
                    <a:pt x="99" y="733"/>
                    <a:pt x="99" y="733"/>
                  </a:cubicBezTo>
                  <a:cubicBezTo>
                    <a:pt x="66" y="700"/>
                    <a:pt x="22" y="678"/>
                    <a:pt x="0" y="646"/>
                  </a:cubicBezTo>
                  <a:lnTo>
                    <a:pt x="449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Freeform 157"/>
            <p:cNvSpPr>
              <a:spLocks noChangeArrowheads="1"/>
            </p:cNvSpPr>
            <p:nvPr/>
          </p:nvSpPr>
          <p:spPr bwMode="auto">
            <a:xfrm>
              <a:off x="16607071" y="8298358"/>
              <a:ext cx="92073" cy="150817"/>
            </a:xfrm>
            <a:custGeom>
              <a:avLst/>
              <a:gdLst>
                <a:gd name="T0" fmla="*/ 55 w 110"/>
                <a:gd name="T1" fmla="*/ 0 h 176"/>
                <a:gd name="T2" fmla="*/ 55 w 110"/>
                <a:gd name="T3" fmla="*/ 0 h 176"/>
                <a:gd name="T4" fmla="*/ 109 w 110"/>
                <a:gd name="T5" fmla="*/ 99 h 176"/>
                <a:gd name="T6" fmla="*/ 55 w 110"/>
                <a:gd name="T7" fmla="*/ 175 h 176"/>
                <a:gd name="T8" fmla="*/ 0 w 110"/>
                <a:gd name="T9" fmla="*/ 88 h 176"/>
                <a:gd name="T10" fmla="*/ 0 w 110"/>
                <a:gd name="T11" fmla="*/ 88 h 176"/>
                <a:gd name="T12" fmla="*/ 55 w 110"/>
                <a:gd name="T13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176">
                  <a:moveTo>
                    <a:pt x="55" y="0"/>
                  </a:moveTo>
                  <a:lnTo>
                    <a:pt x="55" y="0"/>
                  </a:lnTo>
                  <a:cubicBezTo>
                    <a:pt x="77" y="33"/>
                    <a:pt x="98" y="66"/>
                    <a:pt x="109" y="99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0" y="88"/>
                  </a:lnTo>
                  <a:lnTo>
                    <a:pt x="55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59" name="Freeform 158"/>
            <p:cNvSpPr>
              <a:spLocks noChangeArrowheads="1"/>
            </p:cNvSpPr>
            <p:nvPr/>
          </p:nvSpPr>
          <p:spPr bwMode="auto">
            <a:xfrm>
              <a:off x="16264179" y="8801611"/>
              <a:ext cx="119059" cy="131767"/>
            </a:xfrm>
            <a:custGeom>
              <a:avLst/>
              <a:gdLst>
                <a:gd name="T0" fmla="*/ 142 w 143"/>
                <a:gd name="T1" fmla="*/ 77 h 154"/>
                <a:gd name="T2" fmla="*/ 142 w 143"/>
                <a:gd name="T3" fmla="*/ 77 h 154"/>
                <a:gd name="T4" fmla="*/ 99 w 143"/>
                <a:gd name="T5" fmla="*/ 153 h 154"/>
                <a:gd name="T6" fmla="*/ 0 w 143"/>
                <a:gd name="T7" fmla="*/ 66 h 154"/>
                <a:gd name="T8" fmla="*/ 55 w 143"/>
                <a:gd name="T9" fmla="*/ 0 h 154"/>
                <a:gd name="T10" fmla="*/ 142 w 143"/>
                <a:gd name="T11" fmla="*/ 77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154">
                  <a:moveTo>
                    <a:pt x="142" y="77"/>
                  </a:moveTo>
                  <a:lnTo>
                    <a:pt x="142" y="77"/>
                  </a:lnTo>
                  <a:cubicBezTo>
                    <a:pt x="99" y="153"/>
                    <a:pt x="99" y="153"/>
                    <a:pt x="99" y="153"/>
                  </a:cubicBezTo>
                  <a:cubicBezTo>
                    <a:pt x="66" y="120"/>
                    <a:pt x="22" y="98"/>
                    <a:pt x="0" y="66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7" y="22"/>
                    <a:pt x="109" y="44"/>
                    <a:pt x="142" y="77"/>
                  </a:cubicBezTo>
                </a:path>
              </a:pathLst>
            </a:custGeom>
            <a:solidFill>
              <a:srgbClr val="F45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0" name="Freeform 159"/>
            <p:cNvSpPr>
              <a:spLocks noChangeArrowheads="1"/>
            </p:cNvSpPr>
            <p:nvPr/>
          </p:nvSpPr>
          <p:spPr bwMode="auto">
            <a:xfrm>
              <a:off x="16264179" y="8793674"/>
              <a:ext cx="131759" cy="139704"/>
            </a:xfrm>
            <a:custGeom>
              <a:avLst/>
              <a:gdLst>
                <a:gd name="T0" fmla="*/ 153 w 154"/>
                <a:gd name="T1" fmla="*/ 88 h 165"/>
                <a:gd name="T2" fmla="*/ 153 w 154"/>
                <a:gd name="T3" fmla="*/ 88 h 165"/>
                <a:gd name="T4" fmla="*/ 99 w 154"/>
                <a:gd name="T5" fmla="*/ 164 h 165"/>
                <a:gd name="T6" fmla="*/ 0 w 154"/>
                <a:gd name="T7" fmla="*/ 77 h 165"/>
                <a:gd name="T8" fmla="*/ 55 w 154"/>
                <a:gd name="T9" fmla="*/ 0 h 165"/>
                <a:gd name="T10" fmla="*/ 153 w 154"/>
                <a:gd name="T11" fmla="*/ 88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165">
                  <a:moveTo>
                    <a:pt x="153" y="88"/>
                  </a:moveTo>
                  <a:lnTo>
                    <a:pt x="153" y="88"/>
                  </a:lnTo>
                  <a:cubicBezTo>
                    <a:pt x="99" y="164"/>
                    <a:pt x="99" y="164"/>
                    <a:pt x="99" y="164"/>
                  </a:cubicBezTo>
                  <a:cubicBezTo>
                    <a:pt x="66" y="131"/>
                    <a:pt x="22" y="109"/>
                    <a:pt x="0" y="77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7" y="22"/>
                    <a:pt x="109" y="55"/>
                    <a:pt x="153" y="88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1" name="Freeform 160"/>
            <p:cNvSpPr>
              <a:spLocks noChangeArrowheads="1"/>
            </p:cNvSpPr>
            <p:nvPr/>
          </p:nvSpPr>
          <p:spPr bwMode="auto">
            <a:xfrm>
              <a:off x="14719576" y="10481239"/>
              <a:ext cx="692134" cy="557231"/>
            </a:xfrm>
            <a:custGeom>
              <a:avLst/>
              <a:gdLst>
                <a:gd name="T0" fmla="*/ 383 w 800"/>
                <a:gd name="T1" fmla="*/ 0 h 646"/>
                <a:gd name="T2" fmla="*/ 383 w 800"/>
                <a:gd name="T3" fmla="*/ 0 h 646"/>
                <a:gd name="T4" fmla="*/ 733 w 800"/>
                <a:gd name="T5" fmla="*/ 252 h 646"/>
                <a:gd name="T6" fmla="*/ 799 w 800"/>
                <a:gd name="T7" fmla="*/ 262 h 646"/>
                <a:gd name="T8" fmla="*/ 799 w 800"/>
                <a:gd name="T9" fmla="*/ 503 h 646"/>
                <a:gd name="T10" fmla="*/ 689 w 800"/>
                <a:gd name="T11" fmla="*/ 492 h 646"/>
                <a:gd name="T12" fmla="*/ 383 w 800"/>
                <a:gd name="T13" fmla="*/ 645 h 646"/>
                <a:gd name="T14" fmla="*/ 55 w 800"/>
                <a:gd name="T15" fmla="*/ 448 h 646"/>
                <a:gd name="T16" fmla="*/ 0 w 800"/>
                <a:gd name="T17" fmla="*/ 448 h 646"/>
                <a:gd name="T18" fmla="*/ 0 w 800"/>
                <a:gd name="T19" fmla="*/ 197 h 646"/>
                <a:gd name="T20" fmla="*/ 55 w 800"/>
                <a:gd name="T21" fmla="*/ 197 h 646"/>
                <a:gd name="T22" fmla="*/ 383 w 800"/>
                <a:gd name="T23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0" h="646">
                  <a:moveTo>
                    <a:pt x="383" y="0"/>
                  </a:moveTo>
                  <a:lnTo>
                    <a:pt x="383" y="0"/>
                  </a:lnTo>
                  <a:cubicBezTo>
                    <a:pt x="558" y="0"/>
                    <a:pt x="700" y="110"/>
                    <a:pt x="733" y="252"/>
                  </a:cubicBezTo>
                  <a:cubicBezTo>
                    <a:pt x="799" y="262"/>
                    <a:pt x="799" y="262"/>
                    <a:pt x="799" y="262"/>
                  </a:cubicBezTo>
                  <a:cubicBezTo>
                    <a:pt x="799" y="503"/>
                    <a:pt x="799" y="503"/>
                    <a:pt x="799" y="503"/>
                  </a:cubicBezTo>
                  <a:cubicBezTo>
                    <a:pt x="689" y="492"/>
                    <a:pt x="689" y="492"/>
                    <a:pt x="689" y="492"/>
                  </a:cubicBezTo>
                  <a:cubicBezTo>
                    <a:pt x="624" y="580"/>
                    <a:pt x="514" y="645"/>
                    <a:pt x="383" y="645"/>
                  </a:cubicBezTo>
                  <a:cubicBezTo>
                    <a:pt x="241" y="645"/>
                    <a:pt x="110" y="558"/>
                    <a:pt x="55" y="448"/>
                  </a:cubicBezTo>
                  <a:cubicBezTo>
                    <a:pt x="0" y="448"/>
                    <a:pt x="0" y="448"/>
                    <a:pt x="0" y="448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11" y="197"/>
                    <a:pt x="22" y="197"/>
                    <a:pt x="55" y="197"/>
                  </a:cubicBezTo>
                  <a:cubicBezTo>
                    <a:pt x="110" y="77"/>
                    <a:pt x="241" y="0"/>
                    <a:pt x="383" y="0"/>
                  </a:cubicBez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2" name="Freeform 161"/>
            <p:cNvSpPr>
              <a:spLocks noChangeArrowheads="1"/>
            </p:cNvSpPr>
            <p:nvPr/>
          </p:nvSpPr>
          <p:spPr bwMode="auto">
            <a:xfrm>
              <a:off x="15595856" y="10481239"/>
              <a:ext cx="692134" cy="557231"/>
            </a:xfrm>
            <a:custGeom>
              <a:avLst/>
              <a:gdLst>
                <a:gd name="T0" fmla="*/ 394 w 800"/>
                <a:gd name="T1" fmla="*/ 0 h 646"/>
                <a:gd name="T2" fmla="*/ 394 w 800"/>
                <a:gd name="T3" fmla="*/ 0 h 646"/>
                <a:gd name="T4" fmla="*/ 712 w 800"/>
                <a:gd name="T5" fmla="*/ 153 h 646"/>
                <a:gd name="T6" fmla="*/ 788 w 800"/>
                <a:gd name="T7" fmla="*/ 142 h 646"/>
                <a:gd name="T8" fmla="*/ 799 w 800"/>
                <a:gd name="T9" fmla="*/ 448 h 646"/>
                <a:gd name="T10" fmla="*/ 722 w 800"/>
                <a:gd name="T11" fmla="*/ 460 h 646"/>
                <a:gd name="T12" fmla="*/ 394 w 800"/>
                <a:gd name="T13" fmla="*/ 645 h 646"/>
                <a:gd name="T14" fmla="*/ 110 w 800"/>
                <a:gd name="T15" fmla="*/ 503 h 646"/>
                <a:gd name="T16" fmla="*/ 12 w 800"/>
                <a:gd name="T17" fmla="*/ 514 h 646"/>
                <a:gd name="T18" fmla="*/ 0 w 800"/>
                <a:gd name="T19" fmla="*/ 252 h 646"/>
                <a:gd name="T20" fmla="*/ 55 w 800"/>
                <a:gd name="T21" fmla="*/ 241 h 646"/>
                <a:gd name="T22" fmla="*/ 394 w 800"/>
                <a:gd name="T23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0" h="646">
                  <a:moveTo>
                    <a:pt x="394" y="0"/>
                  </a:moveTo>
                  <a:lnTo>
                    <a:pt x="394" y="0"/>
                  </a:lnTo>
                  <a:cubicBezTo>
                    <a:pt x="525" y="0"/>
                    <a:pt x="646" y="66"/>
                    <a:pt x="712" y="153"/>
                  </a:cubicBezTo>
                  <a:cubicBezTo>
                    <a:pt x="766" y="142"/>
                    <a:pt x="788" y="142"/>
                    <a:pt x="788" y="142"/>
                  </a:cubicBezTo>
                  <a:lnTo>
                    <a:pt x="799" y="448"/>
                  </a:lnTo>
                  <a:cubicBezTo>
                    <a:pt x="722" y="460"/>
                    <a:pt x="722" y="460"/>
                    <a:pt x="722" y="460"/>
                  </a:cubicBezTo>
                  <a:cubicBezTo>
                    <a:pt x="668" y="569"/>
                    <a:pt x="547" y="645"/>
                    <a:pt x="394" y="645"/>
                  </a:cubicBezTo>
                  <a:cubicBezTo>
                    <a:pt x="274" y="645"/>
                    <a:pt x="175" y="591"/>
                    <a:pt x="110" y="503"/>
                  </a:cubicBezTo>
                  <a:cubicBezTo>
                    <a:pt x="12" y="514"/>
                    <a:pt x="12" y="514"/>
                    <a:pt x="12" y="514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55" y="241"/>
                    <a:pt x="55" y="241"/>
                    <a:pt x="55" y="241"/>
                  </a:cubicBezTo>
                  <a:cubicBezTo>
                    <a:pt x="88" y="98"/>
                    <a:pt x="230" y="0"/>
                    <a:pt x="394" y="0"/>
                  </a:cubicBez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3" name="Freeform 162"/>
            <p:cNvSpPr>
              <a:spLocks noChangeArrowheads="1"/>
            </p:cNvSpPr>
            <p:nvPr/>
          </p:nvSpPr>
          <p:spPr bwMode="auto">
            <a:xfrm>
              <a:off x="16141943" y="10538391"/>
              <a:ext cx="149222" cy="434989"/>
            </a:xfrm>
            <a:custGeom>
              <a:avLst/>
              <a:gdLst>
                <a:gd name="T0" fmla="*/ 0 w 176"/>
                <a:gd name="T1" fmla="*/ 0 h 504"/>
                <a:gd name="T2" fmla="*/ 0 w 176"/>
                <a:gd name="T3" fmla="*/ 0 h 504"/>
                <a:gd name="T4" fmla="*/ 88 w 176"/>
                <a:gd name="T5" fmla="*/ 87 h 504"/>
                <a:gd name="T6" fmla="*/ 164 w 176"/>
                <a:gd name="T7" fmla="*/ 76 h 504"/>
                <a:gd name="T8" fmla="*/ 175 w 176"/>
                <a:gd name="T9" fmla="*/ 382 h 504"/>
                <a:gd name="T10" fmla="*/ 98 w 176"/>
                <a:gd name="T11" fmla="*/ 394 h 504"/>
                <a:gd name="T12" fmla="*/ 0 w 176"/>
                <a:gd name="T13" fmla="*/ 503 h 504"/>
                <a:gd name="T14" fmla="*/ 0 w 176"/>
                <a:gd name="T1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504">
                  <a:moveTo>
                    <a:pt x="0" y="0"/>
                  </a:moveTo>
                  <a:lnTo>
                    <a:pt x="0" y="0"/>
                  </a:lnTo>
                  <a:cubicBezTo>
                    <a:pt x="33" y="21"/>
                    <a:pt x="66" y="54"/>
                    <a:pt x="88" y="87"/>
                  </a:cubicBezTo>
                  <a:cubicBezTo>
                    <a:pt x="142" y="76"/>
                    <a:pt x="164" y="76"/>
                    <a:pt x="164" y="76"/>
                  </a:cubicBezTo>
                  <a:lnTo>
                    <a:pt x="175" y="382"/>
                  </a:lnTo>
                  <a:cubicBezTo>
                    <a:pt x="98" y="394"/>
                    <a:pt x="98" y="394"/>
                    <a:pt x="98" y="394"/>
                  </a:cubicBezTo>
                  <a:cubicBezTo>
                    <a:pt x="76" y="437"/>
                    <a:pt x="44" y="470"/>
                    <a:pt x="0" y="503"/>
                  </a:cubicBezTo>
                  <a:cubicBezTo>
                    <a:pt x="0" y="339"/>
                    <a:pt x="0" y="142"/>
                    <a:pt x="0" y="0"/>
                  </a:cubicBezTo>
                </a:path>
              </a:pathLst>
            </a:custGeom>
            <a:solidFill>
              <a:srgbClr val="C7CA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4" name="Freeform 163"/>
            <p:cNvSpPr>
              <a:spLocks noChangeArrowheads="1"/>
            </p:cNvSpPr>
            <p:nvPr/>
          </p:nvSpPr>
          <p:spPr bwMode="auto">
            <a:xfrm>
              <a:off x="14911660" y="10576492"/>
              <a:ext cx="284155" cy="357199"/>
            </a:xfrm>
            <a:custGeom>
              <a:avLst/>
              <a:gdLst>
                <a:gd name="T0" fmla="*/ 87 w 329"/>
                <a:gd name="T1" fmla="*/ 0 h 416"/>
                <a:gd name="T2" fmla="*/ 87 w 329"/>
                <a:gd name="T3" fmla="*/ 0 h 416"/>
                <a:gd name="T4" fmla="*/ 274 w 329"/>
                <a:gd name="T5" fmla="*/ 21 h 416"/>
                <a:gd name="T6" fmla="*/ 328 w 329"/>
                <a:gd name="T7" fmla="*/ 76 h 416"/>
                <a:gd name="T8" fmla="*/ 306 w 329"/>
                <a:gd name="T9" fmla="*/ 360 h 416"/>
                <a:gd name="T10" fmla="*/ 241 w 329"/>
                <a:gd name="T11" fmla="*/ 415 h 416"/>
                <a:gd name="T12" fmla="*/ 55 w 329"/>
                <a:gd name="T13" fmla="*/ 404 h 416"/>
                <a:gd name="T14" fmla="*/ 0 w 329"/>
                <a:gd name="T15" fmla="*/ 338 h 416"/>
                <a:gd name="T16" fmla="*/ 22 w 329"/>
                <a:gd name="T17" fmla="*/ 54 h 416"/>
                <a:gd name="T18" fmla="*/ 87 w 329"/>
                <a:gd name="T19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416">
                  <a:moveTo>
                    <a:pt x="87" y="0"/>
                  </a:moveTo>
                  <a:lnTo>
                    <a:pt x="87" y="0"/>
                  </a:lnTo>
                  <a:cubicBezTo>
                    <a:pt x="274" y="21"/>
                    <a:pt x="274" y="21"/>
                    <a:pt x="274" y="21"/>
                  </a:cubicBezTo>
                  <a:cubicBezTo>
                    <a:pt x="306" y="21"/>
                    <a:pt x="328" y="43"/>
                    <a:pt x="328" y="76"/>
                  </a:cubicBezTo>
                  <a:cubicBezTo>
                    <a:pt x="306" y="360"/>
                    <a:pt x="306" y="360"/>
                    <a:pt x="306" y="360"/>
                  </a:cubicBezTo>
                  <a:cubicBezTo>
                    <a:pt x="295" y="393"/>
                    <a:pt x="274" y="415"/>
                    <a:pt x="241" y="415"/>
                  </a:cubicBezTo>
                  <a:cubicBezTo>
                    <a:pt x="55" y="404"/>
                    <a:pt x="55" y="404"/>
                    <a:pt x="55" y="404"/>
                  </a:cubicBezTo>
                  <a:cubicBezTo>
                    <a:pt x="22" y="393"/>
                    <a:pt x="0" y="371"/>
                    <a:pt x="0" y="338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33" y="21"/>
                    <a:pt x="55" y="0"/>
                    <a:pt x="87" y="0"/>
                  </a:cubicBezTo>
                </a:path>
              </a:pathLst>
            </a:custGeom>
            <a:solidFill>
              <a:srgbClr val="BABC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5" name="Freeform 164"/>
            <p:cNvSpPr>
              <a:spLocks noChangeArrowheads="1"/>
            </p:cNvSpPr>
            <p:nvPr/>
          </p:nvSpPr>
          <p:spPr bwMode="auto">
            <a:xfrm>
              <a:off x="15826039" y="10565380"/>
              <a:ext cx="292093" cy="368312"/>
            </a:xfrm>
            <a:custGeom>
              <a:avLst/>
              <a:gdLst>
                <a:gd name="T0" fmla="*/ 241 w 340"/>
                <a:gd name="T1" fmla="*/ 12 h 428"/>
                <a:gd name="T2" fmla="*/ 241 w 340"/>
                <a:gd name="T3" fmla="*/ 12 h 428"/>
                <a:gd name="T4" fmla="*/ 66 w 340"/>
                <a:gd name="T5" fmla="*/ 22 h 428"/>
                <a:gd name="T6" fmla="*/ 11 w 340"/>
                <a:gd name="T7" fmla="*/ 88 h 428"/>
                <a:gd name="T8" fmla="*/ 33 w 340"/>
                <a:gd name="T9" fmla="*/ 372 h 428"/>
                <a:gd name="T10" fmla="*/ 99 w 340"/>
                <a:gd name="T11" fmla="*/ 427 h 428"/>
                <a:gd name="T12" fmla="*/ 284 w 340"/>
                <a:gd name="T13" fmla="*/ 405 h 428"/>
                <a:gd name="T14" fmla="*/ 339 w 340"/>
                <a:gd name="T15" fmla="*/ 339 h 428"/>
                <a:gd name="T16" fmla="*/ 306 w 340"/>
                <a:gd name="T17" fmla="*/ 66 h 428"/>
                <a:gd name="T18" fmla="*/ 241 w 340"/>
                <a:gd name="T19" fmla="*/ 12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428">
                  <a:moveTo>
                    <a:pt x="241" y="12"/>
                  </a:moveTo>
                  <a:lnTo>
                    <a:pt x="241" y="12"/>
                  </a:lnTo>
                  <a:cubicBezTo>
                    <a:pt x="66" y="22"/>
                    <a:pt x="66" y="22"/>
                    <a:pt x="66" y="22"/>
                  </a:cubicBezTo>
                  <a:cubicBezTo>
                    <a:pt x="33" y="22"/>
                    <a:pt x="0" y="55"/>
                    <a:pt x="11" y="88"/>
                  </a:cubicBezTo>
                  <a:cubicBezTo>
                    <a:pt x="33" y="372"/>
                    <a:pt x="33" y="372"/>
                    <a:pt x="33" y="372"/>
                  </a:cubicBezTo>
                  <a:cubicBezTo>
                    <a:pt x="33" y="405"/>
                    <a:pt x="66" y="427"/>
                    <a:pt x="99" y="427"/>
                  </a:cubicBezTo>
                  <a:cubicBezTo>
                    <a:pt x="284" y="405"/>
                    <a:pt x="284" y="405"/>
                    <a:pt x="284" y="405"/>
                  </a:cubicBezTo>
                  <a:cubicBezTo>
                    <a:pt x="317" y="405"/>
                    <a:pt x="339" y="372"/>
                    <a:pt x="339" y="339"/>
                  </a:cubicBezTo>
                  <a:cubicBezTo>
                    <a:pt x="306" y="66"/>
                    <a:pt x="306" y="66"/>
                    <a:pt x="306" y="66"/>
                  </a:cubicBezTo>
                  <a:cubicBezTo>
                    <a:pt x="306" y="33"/>
                    <a:pt x="274" y="0"/>
                    <a:pt x="241" y="12"/>
                  </a:cubicBezTo>
                </a:path>
              </a:pathLst>
            </a:custGeom>
            <a:solidFill>
              <a:srgbClr val="BABC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6" name="Freeform 165"/>
            <p:cNvSpPr>
              <a:spLocks noChangeArrowheads="1"/>
            </p:cNvSpPr>
            <p:nvPr/>
          </p:nvSpPr>
          <p:spPr bwMode="auto">
            <a:xfrm>
              <a:off x="14797362" y="9612850"/>
              <a:ext cx="671497" cy="484202"/>
            </a:xfrm>
            <a:custGeom>
              <a:avLst/>
              <a:gdLst>
                <a:gd name="T0" fmla="*/ 459 w 777"/>
                <a:gd name="T1" fmla="*/ 393 h 558"/>
                <a:gd name="T2" fmla="*/ 459 w 777"/>
                <a:gd name="T3" fmla="*/ 393 h 558"/>
                <a:gd name="T4" fmla="*/ 743 w 777"/>
                <a:gd name="T5" fmla="*/ 557 h 558"/>
                <a:gd name="T6" fmla="*/ 776 w 777"/>
                <a:gd name="T7" fmla="*/ 492 h 558"/>
                <a:gd name="T8" fmla="*/ 612 w 777"/>
                <a:gd name="T9" fmla="*/ 393 h 558"/>
                <a:gd name="T10" fmla="*/ 470 w 777"/>
                <a:gd name="T11" fmla="*/ 295 h 558"/>
                <a:gd name="T12" fmla="*/ 22 w 777"/>
                <a:gd name="T13" fmla="*/ 0 h 558"/>
                <a:gd name="T14" fmla="*/ 11 w 777"/>
                <a:gd name="T15" fmla="*/ 55 h 558"/>
                <a:gd name="T16" fmla="*/ 0 w 777"/>
                <a:gd name="T17" fmla="*/ 131 h 558"/>
                <a:gd name="T18" fmla="*/ 284 w 777"/>
                <a:gd name="T19" fmla="*/ 295 h 558"/>
                <a:gd name="T20" fmla="*/ 459 w 777"/>
                <a:gd name="T21" fmla="*/ 393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7" h="558">
                  <a:moveTo>
                    <a:pt x="459" y="393"/>
                  </a:moveTo>
                  <a:lnTo>
                    <a:pt x="459" y="393"/>
                  </a:lnTo>
                  <a:cubicBezTo>
                    <a:pt x="743" y="557"/>
                    <a:pt x="743" y="557"/>
                    <a:pt x="743" y="557"/>
                  </a:cubicBezTo>
                  <a:cubicBezTo>
                    <a:pt x="755" y="536"/>
                    <a:pt x="765" y="514"/>
                    <a:pt x="776" y="492"/>
                  </a:cubicBezTo>
                  <a:cubicBezTo>
                    <a:pt x="733" y="470"/>
                    <a:pt x="678" y="437"/>
                    <a:pt x="612" y="393"/>
                  </a:cubicBezTo>
                  <a:cubicBezTo>
                    <a:pt x="568" y="361"/>
                    <a:pt x="514" y="328"/>
                    <a:pt x="470" y="295"/>
                  </a:cubicBezTo>
                  <a:cubicBezTo>
                    <a:pt x="295" y="175"/>
                    <a:pt x="109" y="55"/>
                    <a:pt x="22" y="0"/>
                  </a:cubicBezTo>
                  <a:cubicBezTo>
                    <a:pt x="22" y="22"/>
                    <a:pt x="11" y="43"/>
                    <a:pt x="11" y="55"/>
                  </a:cubicBezTo>
                  <a:cubicBezTo>
                    <a:pt x="11" y="76"/>
                    <a:pt x="11" y="98"/>
                    <a:pt x="0" y="131"/>
                  </a:cubicBezTo>
                  <a:cubicBezTo>
                    <a:pt x="284" y="295"/>
                    <a:pt x="284" y="295"/>
                    <a:pt x="284" y="295"/>
                  </a:cubicBezTo>
                  <a:lnTo>
                    <a:pt x="459" y="393"/>
                  </a:ln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7" name="Freeform 166"/>
            <p:cNvSpPr>
              <a:spLocks noChangeArrowheads="1"/>
            </p:cNvSpPr>
            <p:nvPr/>
          </p:nvSpPr>
          <p:spPr bwMode="auto">
            <a:xfrm>
              <a:off x="15549820" y="9689052"/>
              <a:ext cx="665147" cy="415938"/>
            </a:xfrm>
            <a:custGeom>
              <a:avLst/>
              <a:gdLst>
                <a:gd name="T0" fmla="*/ 208 w 767"/>
                <a:gd name="T1" fmla="*/ 306 h 482"/>
                <a:gd name="T2" fmla="*/ 208 w 767"/>
                <a:gd name="T3" fmla="*/ 306 h 482"/>
                <a:gd name="T4" fmla="*/ 0 w 767"/>
                <a:gd name="T5" fmla="*/ 416 h 482"/>
                <a:gd name="T6" fmla="*/ 22 w 767"/>
                <a:gd name="T7" fmla="*/ 481 h 482"/>
                <a:gd name="T8" fmla="*/ 383 w 767"/>
                <a:gd name="T9" fmla="*/ 306 h 482"/>
                <a:gd name="T10" fmla="*/ 579 w 767"/>
                <a:gd name="T11" fmla="*/ 208 h 482"/>
                <a:gd name="T12" fmla="*/ 766 w 767"/>
                <a:gd name="T13" fmla="*/ 121 h 482"/>
                <a:gd name="T14" fmla="*/ 754 w 767"/>
                <a:gd name="T15" fmla="*/ 0 h 482"/>
                <a:gd name="T16" fmla="*/ 383 w 767"/>
                <a:gd name="T17" fmla="*/ 208 h 482"/>
                <a:gd name="T18" fmla="*/ 208 w 767"/>
                <a:gd name="T19" fmla="*/ 306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7" h="482">
                  <a:moveTo>
                    <a:pt x="208" y="306"/>
                  </a:moveTo>
                  <a:lnTo>
                    <a:pt x="208" y="306"/>
                  </a:lnTo>
                  <a:cubicBezTo>
                    <a:pt x="0" y="416"/>
                    <a:pt x="0" y="416"/>
                    <a:pt x="0" y="416"/>
                  </a:cubicBezTo>
                  <a:cubicBezTo>
                    <a:pt x="11" y="438"/>
                    <a:pt x="11" y="460"/>
                    <a:pt x="22" y="481"/>
                  </a:cubicBezTo>
                  <a:cubicBezTo>
                    <a:pt x="383" y="306"/>
                    <a:pt x="383" y="306"/>
                    <a:pt x="383" y="306"/>
                  </a:cubicBezTo>
                  <a:cubicBezTo>
                    <a:pt x="579" y="208"/>
                    <a:pt x="579" y="208"/>
                    <a:pt x="579" y="208"/>
                  </a:cubicBezTo>
                  <a:cubicBezTo>
                    <a:pt x="766" y="121"/>
                    <a:pt x="766" y="121"/>
                    <a:pt x="766" y="121"/>
                  </a:cubicBezTo>
                  <a:cubicBezTo>
                    <a:pt x="766" y="66"/>
                    <a:pt x="754" y="22"/>
                    <a:pt x="754" y="0"/>
                  </a:cubicBezTo>
                  <a:cubicBezTo>
                    <a:pt x="383" y="208"/>
                    <a:pt x="383" y="208"/>
                    <a:pt x="383" y="208"/>
                  </a:cubicBezTo>
                  <a:lnTo>
                    <a:pt x="208" y="306"/>
                  </a:ln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8" name="Freeform 167"/>
            <p:cNvSpPr>
              <a:spLocks noChangeArrowheads="1"/>
            </p:cNvSpPr>
            <p:nvPr/>
          </p:nvSpPr>
          <p:spPr bwMode="auto">
            <a:xfrm>
              <a:off x="16072095" y="9689052"/>
              <a:ext cx="142872" cy="158755"/>
            </a:xfrm>
            <a:custGeom>
              <a:avLst/>
              <a:gdLst>
                <a:gd name="T0" fmla="*/ 11 w 166"/>
                <a:gd name="T1" fmla="*/ 186 h 187"/>
                <a:gd name="T2" fmla="*/ 11 w 166"/>
                <a:gd name="T3" fmla="*/ 186 h 187"/>
                <a:gd name="T4" fmla="*/ 165 w 166"/>
                <a:gd name="T5" fmla="*/ 121 h 187"/>
                <a:gd name="T6" fmla="*/ 153 w 166"/>
                <a:gd name="T7" fmla="*/ 0 h 187"/>
                <a:gd name="T8" fmla="*/ 0 w 166"/>
                <a:gd name="T9" fmla="*/ 77 h 187"/>
                <a:gd name="T10" fmla="*/ 11 w 166"/>
                <a:gd name="T11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" h="187">
                  <a:moveTo>
                    <a:pt x="11" y="186"/>
                  </a:moveTo>
                  <a:lnTo>
                    <a:pt x="11" y="186"/>
                  </a:lnTo>
                  <a:cubicBezTo>
                    <a:pt x="165" y="121"/>
                    <a:pt x="165" y="121"/>
                    <a:pt x="165" y="121"/>
                  </a:cubicBezTo>
                  <a:cubicBezTo>
                    <a:pt x="165" y="66"/>
                    <a:pt x="153" y="22"/>
                    <a:pt x="153" y="0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11" y="186"/>
                  </a:lnTo>
                </a:path>
              </a:pathLst>
            </a:custGeom>
            <a:solidFill>
              <a:srgbClr val="C6C3C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69" name="Freeform 168"/>
            <p:cNvSpPr>
              <a:spLocks noChangeArrowheads="1"/>
            </p:cNvSpPr>
            <p:nvPr/>
          </p:nvSpPr>
          <p:spPr bwMode="auto">
            <a:xfrm>
              <a:off x="14720048" y="11041956"/>
              <a:ext cx="683879" cy="92208"/>
            </a:xfrm>
            <a:custGeom>
              <a:avLst/>
              <a:gdLst>
                <a:gd name="T0" fmla="*/ 683012 w 789"/>
                <a:gd name="T1" fmla="*/ 27413 h 111"/>
                <a:gd name="T2" fmla="*/ 683012 w 789"/>
                <a:gd name="T3" fmla="*/ 27413 h 111"/>
                <a:gd name="T4" fmla="*/ 0 w 789"/>
                <a:gd name="T5" fmla="*/ 0 h 111"/>
                <a:gd name="T6" fmla="*/ 9534 w 789"/>
                <a:gd name="T7" fmla="*/ 63964 h 111"/>
                <a:gd name="T8" fmla="*/ 673478 w 789"/>
                <a:gd name="T9" fmla="*/ 91377 h 111"/>
                <a:gd name="T10" fmla="*/ 683012 w 789"/>
                <a:gd name="T11" fmla="*/ 27413 h 1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89" h="111">
                  <a:moveTo>
                    <a:pt x="788" y="33"/>
                  </a:moveTo>
                  <a:lnTo>
                    <a:pt x="788" y="33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22"/>
                    <a:pt x="11" y="55"/>
                    <a:pt x="11" y="77"/>
                  </a:cubicBezTo>
                  <a:cubicBezTo>
                    <a:pt x="777" y="110"/>
                    <a:pt x="777" y="110"/>
                    <a:pt x="777" y="110"/>
                  </a:cubicBezTo>
                  <a:cubicBezTo>
                    <a:pt x="777" y="88"/>
                    <a:pt x="777" y="55"/>
                    <a:pt x="788" y="3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Freeform 169"/>
            <p:cNvSpPr>
              <a:spLocks noChangeArrowheads="1"/>
            </p:cNvSpPr>
            <p:nvPr/>
          </p:nvSpPr>
          <p:spPr bwMode="auto">
            <a:xfrm>
              <a:off x="15626764" y="11034272"/>
              <a:ext cx="664669" cy="111418"/>
            </a:xfrm>
            <a:custGeom>
              <a:avLst/>
              <a:gdLst>
                <a:gd name="T0" fmla="*/ 0 w 767"/>
                <a:gd name="T1" fmla="*/ 45580 h 132"/>
                <a:gd name="T2" fmla="*/ 0 w 767"/>
                <a:gd name="T3" fmla="*/ 45580 h 132"/>
                <a:gd name="T4" fmla="*/ 9532 w 767"/>
                <a:gd name="T5" fmla="*/ 110574 h 132"/>
                <a:gd name="T6" fmla="*/ 654270 w 767"/>
                <a:gd name="T7" fmla="*/ 64150 h 132"/>
                <a:gd name="T8" fmla="*/ 663802 w 767"/>
                <a:gd name="T9" fmla="*/ 0 h 132"/>
                <a:gd name="T10" fmla="*/ 0 w 767"/>
                <a:gd name="T11" fmla="*/ 45580 h 1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7" h="132">
                  <a:moveTo>
                    <a:pt x="0" y="54"/>
                  </a:moveTo>
                  <a:lnTo>
                    <a:pt x="0" y="54"/>
                  </a:lnTo>
                  <a:cubicBezTo>
                    <a:pt x="0" y="76"/>
                    <a:pt x="0" y="109"/>
                    <a:pt x="11" y="131"/>
                  </a:cubicBezTo>
                  <a:cubicBezTo>
                    <a:pt x="755" y="76"/>
                    <a:pt x="755" y="76"/>
                    <a:pt x="755" y="76"/>
                  </a:cubicBezTo>
                  <a:cubicBezTo>
                    <a:pt x="755" y="43"/>
                    <a:pt x="755" y="21"/>
                    <a:pt x="766" y="0"/>
                  </a:cubicBezTo>
                  <a:lnTo>
                    <a:pt x="0" y="5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Freeform 170"/>
            <p:cNvSpPr>
              <a:spLocks noChangeArrowheads="1"/>
            </p:cNvSpPr>
            <p:nvPr/>
          </p:nvSpPr>
          <p:spPr bwMode="auto">
            <a:xfrm>
              <a:off x="16141943" y="11033707"/>
              <a:ext cx="149222" cy="73027"/>
            </a:xfrm>
            <a:custGeom>
              <a:avLst/>
              <a:gdLst>
                <a:gd name="T0" fmla="*/ 0 w 176"/>
                <a:gd name="T1" fmla="*/ 87 h 88"/>
                <a:gd name="T2" fmla="*/ 0 w 176"/>
                <a:gd name="T3" fmla="*/ 87 h 88"/>
                <a:gd name="T4" fmla="*/ 164 w 176"/>
                <a:gd name="T5" fmla="*/ 76 h 88"/>
                <a:gd name="T6" fmla="*/ 175 w 176"/>
                <a:gd name="T7" fmla="*/ 0 h 88"/>
                <a:gd name="T8" fmla="*/ 0 w 176"/>
                <a:gd name="T9" fmla="*/ 10 h 88"/>
                <a:gd name="T10" fmla="*/ 0 w 176"/>
                <a:gd name="T11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6" h="88">
                  <a:moveTo>
                    <a:pt x="0" y="87"/>
                  </a:moveTo>
                  <a:lnTo>
                    <a:pt x="0" y="87"/>
                  </a:lnTo>
                  <a:cubicBezTo>
                    <a:pt x="164" y="76"/>
                    <a:pt x="164" y="76"/>
                    <a:pt x="164" y="76"/>
                  </a:cubicBezTo>
                  <a:cubicBezTo>
                    <a:pt x="164" y="43"/>
                    <a:pt x="164" y="21"/>
                    <a:pt x="175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32"/>
                    <a:pt x="0" y="65"/>
                    <a:pt x="0" y="87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2" name="Freeform 171"/>
            <p:cNvSpPr>
              <a:spLocks noChangeArrowheads="1"/>
            </p:cNvSpPr>
            <p:nvPr/>
          </p:nvSpPr>
          <p:spPr bwMode="auto">
            <a:xfrm>
              <a:off x="15368849" y="9344553"/>
              <a:ext cx="330192" cy="490554"/>
            </a:xfrm>
            <a:custGeom>
              <a:avLst/>
              <a:gdLst>
                <a:gd name="T0" fmla="*/ 383 w 384"/>
                <a:gd name="T1" fmla="*/ 0 h 570"/>
                <a:gd name="T2" fmla="*/ 383 w 384"/>
                <a:gd name="T3" fmla="*/ 0 h 570"/>
                <a:gd name="T4" fmla="*/ 383 w 384"/>
                <a:gd name="T5" fmla="*/ 482 h 570"/>
                <a:gd name="T6" fmla="*/ 295 w 384"/>
                <a:gd name="T7" fmla="*/ 569 h 570"/>
                <a:gd name="T8" fmla="*/ 87 w 384"/>
                <a:gd name="T9" fmla="*/ 569 h 570"/>
                <a:gd name="T10" fmla="*/ 0 w 384"/>
                <a:gd name="T11" fmla="*/ 482 h 570"/>
                <a:gd name="T12" fmla="*/ 0 w 384"/>
                <a:gd name="T13" fmla="*/ 0 h 570"/>
                <a:gd name="T14" fmla="*/ 383 w 384"/>
                <a:gd name="T15" fmla="*/ 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" h="570">
                  <a:moveTo>
                    <a:pt x="383" y="0"/>
                  </a:moveTo>
                  <a:lnTo>
                    <a:pt x="383" y="0"/>
                  </a:lnTo>
                  <a:cubicBezTo>
                    <a:pt x="383" y="482"/>
                    <a:pt x="383" y="482"/>
                    <a:pt x="383" y="482"/>
                  </a:cubicBezTo>
                  <a:cubicBezTo>
                    <a:pt x="383" y="537"/>
                    <a:pt x="339" y="569"/>
                    <a:pt x="295" y="569"/>
                  </a:cubicBezTo>
                  <a:cubicBezTo>
                    <a:pt x="87" y="569"/>
                    <a:pt x="87" y="569"/>
                    <a:pt x="87" y="569"/>
                  </a:cubicBezTo>
                  <a:cubicBezTo>
                    <a:pt x="33" y="569"/>
                    <a:pt x="0" y="537"/>
                    <a:pt x="0" y="48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83" y="0"/>
                  </a:lnTo>
                </a:path>
              </a:pathLst>
            </a:custGeom>
            <a:solidFill>
              <a:srgbClr val="CFD2D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3" name="Freeform 172"/>
            <p:cNvSpPr>
              <a:spLocks noChangeArrowheads="1"/>
            </p:cNvSpPr>
            <p:nvPr/>
          </p:nvSpPr>
          <p:spPr bwMode="auto">
            <a:xfrm>
              <a:off x="13748048" y="8306295"/>
              <a:ext cx="844531" cy="930305"/>
            </a:xfrm>
            <a:custGeom>
              <a:avLst/>
              <a:gdLst>
                <a:gd name="T0" fmla="*/ 393 w 974"/>
                <a:gd name="T1" fmla="*/ 44 h 1073"/>
                <a:gd name="T2" fmla="*/ 393 w 974"/>
                <a:gd name="T3" fmla="*/ 44 h 1073"/>
                <a:gd name="T4" fmla="*/ 339 w 974"/>
                <a:gd name="T5" fmla="*/ 0 h 1073"/>
                <a:gd name="T6" fmla="*/ 350 w 974"/>
                <a:gd name="T7" fmla="*/ 66 h 1073"/>
                <a:gd name="T8" fmla="*/ 328 w 974"/>
                <a:gd name="T9" fmla="*/ 405 h 1073"/>
                <a:gd name="T10" fmla="*/ 229 w 974"/>
                <a:gd name="T11" fmla="*/ 471 h 1073"/>
                <a:gd name="T12" fmla="*/ 208 w 974"/>
                <a:gd name="T13" fmla="*/ 482 h 1073"/>
                <a:gd name="T14" fmla="*/ 0 w 974"/>
                <a:gd name="T15" fmla="*/ 427 h 1073"/>
                <a:gd name="T16" fmla="*/ 328 w 974"/>
                <a:gd name="T17" fmla="*/ 1050 h 1073"/>
                <a:gd name="T18" fmla="*/ 678 w 974"/>
                <a:gd name="T19" fmla="*/ 996 h 1073"/>
                <a:gd name="T20" fmla="*/ 908 w 974"/>
                <a:gd name="T21" fmla="*/ 810 h 1073"/>
                <a:gd name="T22" fmla="*/ 973 w 974"/>
                <a:gd name="T23" fmla="*/ 755 h 1073"/>
                <a:gd name="T24" fmla="*/ 908 w 974"/>
                <a:gd name="T25" fmla="*/ 657 h 1073"/>
                <a:gd name="T26" fmla="*/ 908 w 974"/>
                <a:gd name="T27" fmla="*/ 657 h 1073"/>
                <a:gd name="T28" fmla="*/ 765 w 974"/>
                <a:gd name="T29" fmla="*/ 799 h 1073"/>
                <a:gd name="T30" fmla="*/ 634 w 974"/>
                <a:gd name="T31" fmla="*/ 919 h 1073"/>
                <a:gd name="T32" fmla="*/ 601 w 974"/>
                <a:gd name="T33" fmla="*/ 941 h 1073"/>
                <a:gd name="T34" fmla="*/ 284 w 974"/>
                <a:gd name="T35" fmla="*/ 897 h 1073"/>
                <a:gd name="T36" fmla="*/ 142 w 974"/>
                <a:gd name="T37" fmla="*/ 525 h 1073"/>
                <a:gd name="T38" fmla="*/ 393 w 974"/>
                <a:gd name="T39" fmla="*/ 44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4" h="1073">
                  <a:moveTo>
                    <a:pt x="393" y="44"/>
                  </a:moveTo>
                  <a:lnTo>
                    <a:pt x="393" y="44"/>
                  </a:lnTo>
                  <a:cubicBezTo>
                    <a:pt x="371" y="22"/>
                    <a:pt x="350" y="0"/>
                    <a:pt x="339" y="0"/>
                  </a:cubicBezTo>
                  <a:cubicBezTo>
                    <a:pt x="339" y="22"/>
                    <a:pt x="350" y="44"/>
                    <a:pt x="350" y="66"/>
                  </a:cubicBezTo>
                  <a:cubicBezTo>
                    <a:pt x="361" y="208"/>
                    <a:pt x="383" y="329"/>
                    <a:pt x="328" y="405"/>
                  </a:cubicBezTo>
                  <a:cubicBezTo>
                    <a:pt x="306" y="438"/>
                    <a:pt x="284" y="460"/>
                    <a:pt x="229" y="471"/>
                  </a:cubicBezTo>
                  <a:cubicBezTo>
                    <a:pt x="218" y="471"/>
                    <a:pt x="218" y="482"/>
                    <a:pt x="208" y="482"/>
                  </a:cubicBezTo>
                  <a:cubicBezTo>
                    <a:pt x="131" y="482"/>
                    <a:pt x="65" y="471"/>
                    <a:pt x="0" y="427"/>
                  </a:cubicBezTo>
                  <a:cubicBezTo>
                    <a:pt x="21" y="492"/>
                    <a:pt x="186" y="1039"/>
                    <a:pt x="328" y="1050"/>
                  </a:cubicBezTo>
                  <a:cubicBezTo>
                    <a:pt x="470" y="1072"/>
                    <a:pt x="590" y="1061"/>
                    <a:pt x="678" y="996"/>
                  </a:cubicBezTo>
                  <a:cubicBezTo>
                    <a:pt x="700" y="974"/>
                    <a:pt x="798" y="897"/>
                    <a:pt x="908" y="810"/>
                  </a:cubicBezTo>
                  <a:cubicBezTo>
                    <a:pt x="929" y="788"/>
                    <a:pt x="951" y="766"/>
                    <a:pt x="973" y="755"/>
                  </a:cubicBezTo>
                  <a:cubicBezTo>
                    <a:pt x="908" y="657"/>
                    <a:pt x="908" y="657"/>
                    <a:pt x="908" y="657"/>
                  </a:cubicBezTo>
                  <a:lnTo>
                    <a:pt x="908" y="657"/>
                  </a:lnTo>
                  <a:cubicBezTo>
                    <a:pt x="864" y="711"/>
                    <a:pt x="809" y="755"/>
                    <a:pt x="765" y="799"/>
                  </a:cubicBezTo>
                  <a:cubicBezTo>
                    <a:pt x="711" y="864"/>
                    <a:pt x="656" y="908"/>
                    <a:pt x="634" y="919"/>
                  </a:cubicBezTo>
                  <a:cubicBezTo>
                    <a:pt x="623" y="930"/>
                    <a:pt x="612" y="930"/>
                    <a:pt x="601" y="941"/>
                  </a:cubicBezTo>
                  <a:cubicBezTo>
                    <a:pt x="503" y="984"/>
                    <a:pt x="350" y="974"/>
                    <a:pt x="284" y="897"/>
                  </a:cubicBezTo>
                  <a:cubicBezTo>
                    <a:pt x="208" y="810"/>
                    <a:pt x="142" y="525"/>
                    <a:pt x="142" y="525"/>
                  </a:cubicBezTo>
                  <a:cubicBezTo>
                    <a:pt x="470" y="536"/>
                    <a:pt x="448" y="285"/>
                    <a:pt x="393" y="44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4" name="Freeform 173"/>
            <p:cNvSpPr>
              <a:spLocks noChangeArrowheads="1"/>
            </p:cNvSpPr>
            <p:nvPr/>
          </p:nvSpPr>
          <p:spPr bwMode="auto">
            <a:xfrm>
              <a:off x="14616391" y="8633331"/>
              <a:ext cx="265106" cy="360374"/>
            </a:xfrm>
            <a:custGeom>
              <a:avLst/>
              <a:gdLst>
                <a:gd name="T0" fmla="*/ 197 w 307"/>
                <a:gd name="T1" fmla="*/ 230 h 417"/>
                <a:gd name="T2" fmla="*/ 197 w 307"/>
                <a:gd name="T3" fmla="*/ 230 h 417"/>
                <a:gd name="T4" fmla="*/ 230 w 307"/>
                <a:gd name="T5" fmla="*/ 416 h 417"/>
                <a:gd name="T6" fmla="*/ 306 w 307"/>
                <a:gd name="T7" fmla="*/ 339 h 417"/>
                <a:gd name="T8" fmla="*/ 251 w 307"/>
                <a:gd name="T9" fmla="*/ 11 h 417"/>
                <a:gd name="T10" fmla="*/ 164 w 307"/>
                <a:gd name="T11" fmla="*/ 55 h 417"/>
                <a:gd name="T12" fmla="*/ 11 w 307"/>
                <a:gd name="T13" fmla="*/ 186 h 417"/>
                <a:gd name="T14" fmla="*/ 0 w 307"/>
                <a:gd name="T15" fmla="*/ 197 h 417"/>
                <a:gd name="T16" fmla="*/ 11 w 307"/>
                <a:gd name="T17" fmla="*/ 219 h 417"/>
                <a:gd name="T18" fmla="*/ 76 w 307"/>
                <a:gd name="T19" fmla="*/ 307 h 417"/>
                <a:gd name="T20" fmla="*/ 197 w 307"/>
                <a:gd name="T21" fmla="*/ 197 h 417"/>
                <a:gd name="T22" fmla="*/ 197 w 307"/>
                <a:gd name="T23" fmla="*/ 23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7" h="417">
                  <a:moveTo>
                    <a:pt x="197" y="230"/>
                  </a:moveTo>
                  <a:lnTo>
                    <a:pt x="197" y="230"/>
                  </a:lnTo>
                  <a:cubicBezTo>
                    <a:pt x="219" y="285"/>
                    <a:pt x="230" y="350"/>
                    <a:pt x="230" y="416"/>
                  </a:cubicBezTo>
                  <a:cubicBezTo>
                    <a:pt x="263" y="383"/>
                    <a:pt x="284" y="361"/>
                    <a:pt x="306" y="339"/>
                  </a:cubicBezTo>
                  <a:cubicBezTo>
                    <a:pt x="295" y="175"/>
                    <a:pt x="273" y="33"/>
                    <a:pt x="251" y="11"/>
                  </a:cubicBezTo>
                  <a:cubicBezTo>
                    <a:pt x="241" y="0"/>
                    <a:pt x="208" y="22"/>
                    <a:pt x="164" y="55"/>
                  </a:cubicBezTo>
                  <a:cubicBezTo>
                    <a:pt x="131" y="77"/>
                    <a:pt x="76" y="131"/>
                    <a:pt x="11" y="186"/>
                  </a:cubicBezTo>
                  <a:cubicBezTo>
                    <a:pt x="11" y="197"/>
                    <a:pt x="11" y="197"/>
                    <a:pt x="0" y="197"/>
                  </a:cubicBezTo>
                  <a:cubicBezTo>
                    <a:pt x="11" y="219"/>
                    <a:pt x="11" y="219"/>
                    <a:pt x="11" y="219"/>
                  </a:cubicBezTo>
                  <a:cubicBezTo>
                    <a:pt x="76" y="307"/>
                    <a:pt x="76" y="307"/>
                    <a:pt x="76" y="307"/>
                  </a:cubicBezTo>
                  <a:cubicBezTo>
                    <a:pt x="120" y="263"/>
                    <a:pt x="164" y="230"/>
                    <a:pt x="197" y="197"/>
                  </a:cubicBezTo>
                  <a:cubicBezTo>
                    <a:pt x="197" y="208"/>
                    <a:pt x="197" y="219"/>
                    <a:pt x="197" y="230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5" name="Freeform 174"/>
            <p:cNvSpPr>
              <a:spLocks noChangeArrowheads="1"/>
            </p:cNvSpPr>
            <p:nvPr/>
          </p:nvSpPr>
          <p:spPr bwMode="auto">
            <a:xfrm>
              <a:off x="14778313" y="9071494"/>
              <a:ext cx="311143" cy="614383"/>
            </a:xfrm>
            <a:custGeom>
              <a:avLst/>
              <a:gdLst>
                <a:gd name="T0" fmla="*/ 77 w 362"/>
                <a:gd name="T1" fmla="*/ 525 h 712"/>
                <a:gd name="T2" fmla="*/ 77 w 362"/>
                <a:gd name="T3" fmla="*/ 525 h 712"/>
                <a:gd name="T4" fmla="*/ 44 w 362"/>
                <a:gd name="T5" fmla="*/ 624 h 712"/>
                <a:gd name="T6" fmla="*/ 153 w 362"/>
                <a:gd name="T7" fmla="*/ 700 h 712"/>
                <a:gd name="T8" fmla="*/ 361 w 362"/>
                <a:gd name="T9" fmla="*/ 711 h 712"/>
                <a:gd name="T10" fmla="*/ 252 w 362"/>
                <a:gd name="T11" fmla="*/ 580 h 712"/>
                <a:gd name="T12" fmla="*/ 230 w 362"/>
                <a:gd name="T13" fmla="*/ 558 h 712"/>
                <a:gd name="T14" fmla="*/ 120 w 362"/>
                <a:gd name="T15" fmla="*/ 372 h 712"/>
                <a:gd name="T16" fmla="*/ 120 w 362"/>
                <a:gd name="T17" fmla="*/ 317 h 712"/>
                <a:gd name="T18" fmla="*/ 120 w 362"/>
                <a:gd name="T19" fmla="*/ 0 h 712"/>
                <a:gd name="T20" fmla="*/ 55 w 362"/>
                <a:gd name="T21" fmla="*/ 99 h 712"/>
                <a:gd name="T22" fmla="*/ 44 w 362"/>
                <a:gd name="T23" fmla="*/ 186 h 712"/>
                <a:gd name="T24" fmla="*/ 44 w 362"/>
                <a:gd name="T25" fmla="*/ 504 h 712"/>
                <a:gd name="T26" fmla="*/ 77 w 362"/>
                <a:gd name="T27" fmla="*/ 525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2" h="712">
                  <a:moveTo>
                    <a:pt x="77" y="525"/>
                  </a:moveTo>
                  <a:lnTo>
                    <a:pt x="77" y="525"/>
                  </a:lnTo>
                  <a:cubicBezTo>
                    <a:pt x="65" y="558"/>
                    <a:pt x="55" y="602"/>
                    <a:pt x="44" y="624"/>
                  </a:cubicBezTo>
                  <a:cubicBezTo>
                    <a:pt x="77" y="646"/>
                    <a:pt x="109" y="667"/>
                    <a:pt x="153" y="700"/>
                  </a:cubicBezTo>
                  <a:cubicBezTo>
                    <a:pt x="219" y="646"/>
                    <a:pt x="361" y="711"/>
                    <a:pt x="361" y="711"/>
                  </a:cubicBezTo>
                  <a:cubicBezTo>
                    <a:pt x="361" y="711"/>
                    <a:pt x="306" y="646"/>
                    <a:pt x="252" y="580"/>
                  </a:cubicBezTo>
                  <a:cubicBezTo>
                    <a:pt x="252" y="569"/>
                    <a:pt x="240" y="558"/>
                    <a:pt x="230" y="558"/>
                  </a:cubicBezTo>
                  <a:cubicBezTo>
                    <a:pt x="186" y="492"/>
                    <a:pt x="142" y="438"/>
                    <a:pt x="120" y="372"/>
                  </a:cubicBezTo>
                  <a:cubicBezTo>
                    <a:pt x="120" y="361"/>
                    <a:pt x="120" y="339"/>
                    <a:pt x="120" y="317"/>
                  </a:cubicBezTo>
                  <a:cubicBezTo>
                    <a:pt x="131" y="285"/>
                    <a:pt x="131" y="153"/>
                    <a:pt x="120" y="0"/>
                  </a:cubicBezTo>
                  <a:cubicBezTo>
                    <a:pt x="98" y="33"/>
                    <a:pt x="77" y="66"/>
                    <a:pt x="55" y="99"/>
                  </a:cubicBezTo>
                  <a:cubicBezTo>
                    <a:pt x="55" y="132"/>
                    <a:pt x="44" y="153"/>
                    <a:pt x="44" y="186"/>
                  </a:cubicBezTo>
                  <a:cubicBezTo>
                    <a:pt x="22" y="339"/>
                    <a:pt x="0" y="427"/>
                    <a:pt x="44" y="504"/>
                  </a:cubicBezTo>
                  <a:cubicBezTo>
                    <a:pt x="55" y="504"/>
                    <a:pt x="65" y="514"/>
                    <a:pt x="77" y="525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6" name="Freeform 175"/>
            <p:cNvSpPr>
              <a:spLocks noChangeArrowheads="1"/>
            </p:cNvSpPr>
            <p:nvPr/>
          </p:nvSpPr>
          <p:spPr bwMode="auto">
            <a:xfrm>
              <a:off x="14719576" y="9728740"/>
              <a:ext cx="169859" cy="920779"/>
            </a:xfrm>
            <a:custGeom>
              <a:avLst/>
              <a:gdLst>
                <a:gd name="T0" fmla="*/ 197 w 198"/>
                <a:gd name="T1" fmla="*/ 55 h 1062"/>
                <a:gd name="T2" fmla="*/ 197 w 198"/>
                <a:gd name="T3" fmla="*/ 55 h 1062"/>
                <a:gd name="T4" fmla="*/ 88 w 198"/>
                <a:gd name="T5" fmla="*/ 0 h 1062"/>
                <a:gd name="T6" fmla="*/ 66 w 198"/>
                <a:gd name="T7" fmla="*/ 153 h 1062"/>
                <a:gd name="T8" fmla="*/ 66 w 198"/>
                <a:gd name="T9" fmla="*/ 251 h 1062"/>
                <a:gd name="T10" fmla="*/ 0 w 198"/>
                <a:gd name="T11" fmla="*/ 1061 h 1062"/>
                <a:gd name="T12" fmla="*/ 55 w 198"/>
                <a:gd name="T13" fmla="*/ 1061 h 1062"/>
                <a:gd name="T14" fmla="*/ 131 w 198"/>
                <a:gd name="T15" fmla="*/ 951 h 1062"/>
                <a:gd name="T16" fmla="*/ 186 w 198"/>
                <a:gd name="T17" fmla="*/ 262 h 1062"/>
                <a:gd name="T18" fmla="*/ 186 w 198"/>
                <a:gd name="T19" fmla="*/ 164 h 1062"/>
                <a:gd name="T20" fmla="*/ 197 w 198"/>
                <a:gd name="T21" fmla="*/ 55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062">
                  <a:moveTo>
                    <a:pt x="197" y="55"/>
                  </a:moveTo>
                  <a:lnTo>
                    <a:pt x="197" y="55"/>
                  </a:lnTo>
                  <a:cubicBezTo>
                    <a:pt x="88" y="0"/>
                    <a:pt x="88" y="0"/>
                    <a:pt x="88" y="0"/>
                  </a:cubicBezTo>
                  <a:cubicBezTo>
                    <a:pt x="88" y="33"/>
                    <a:pt x="77" y="87"/>
                    <a:pt x="66" y="153"/>
                  </a:cubicBezTo>
                  <a:cubicBezTo>
                    <a:pt x="66" y="186"/>
                    <a:pt x="66" y="219"/>
                    <a:pt x="66" y="251"/>
                  </a:cubicBezTo>
                  <a:cubicBezTo>
                    <a:pt x="33" y="481"/>
                    <a:pt x="11" y="787"/>
                    <a:pt x="0" y="1061"/>
                  </a:cubicBezTo>
                  <a:cubicBezTo>
                    <a:pt x="11" y="1061"/>
                    <a:pt x="22" y="1061"/>
                    <a:pt x="55" y="1061"/>
                  </a:cubicBezTo>
                  <a:cubicBezTo>
                    <a:pt x="77" y="1017"/>
                    <a:pt x="99" y="984"/>
                    <a:pt x="131" y="951"/>
                  </a:cubicBezTo>
                  <a:cubicBezTo>
                    <a:pt x="153" y="766"/>
                    <a:pt x="164" y="470"/>
                    <a:pt x="186" y="262"/>
                  </a:cubicBezTo>
                  <a:cubicBezTo>
                    <a:pt x="186" y="230"/>
                    <a:pt x="186" y="197"/>
                    <a:pt x="186" y="164"/>
                  </a:cubicBezTo>
                  <a:cubicBezTo>
                    <a:pt x="186" y="120"/>
                    <a:pt x="197" y="87"/>
                    <a:pt x="197" y="55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7" name="Freeform 176"/>
            <p:cNvSpPr>
              <a:spLocks noChangeArrowheads="1"/>
            </p:cNvSpPr>
            <p:nvPr/>
          </p:nvSpPr>
          <p:spPr bwMode="auto">
            <a:xfrm>
              <a:off x="14719576" y="10868602"/>
              <a:ext cx="111122" cy="169868"/>
            </a:xfrm>
            <a:custGeom>
              <a:avLst/>
              <a:gdLst>
                <a:gd name="T0" fmla="*/ 121 w 132"/>
                <a:gd name="T1" fmla="*/ 99 h 198"/>
                <a:gd name="T2" fmla="*/ 121 w 132"/>
                <a:gd name="T3" fmla="*/ 99 h 198"/>
                <a:gd name="T4" fmla="*/ 55 w 132"/>
                <a:gd name="T5" fmla="*/ 0 h 198"/>
                <a:gd name="T6" fmla="*/ 0 w 132"/>
                <a:gd name="T7" fmla="*/ 0 h 198"/>
                <a:gd name="T8" fmla="*/ 0 w 132"/>
                <a:gd name="T9" fmla="*/ 197 h 198"/>
                <a:gd name="T10" fmla="*/ 131 w 132"/>
                <a:gd name="T11" fmla="*/ 197 h 198"/>
                <a:gd name="T12" fmla="*/ 121 w 132"/>
                <a:gd name="T13" fmla="*/ 99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98">
                  <a:moveTo>
                    <a:pt x="121" y="99"/>
                  </a:moveTo>
                  <a:lnTo>
                    <a:pt x="121" y="99"/>
                  </a:lnTo>
                  <a:cubicBezTo>
                    <a:pt x="99" y="66"/>
                    <a:pt x="77" y="33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143"/>
                    <a:pt x="0" y="197"/>
                  </a:cubicBezTo>
                  <a:cubicBezTo>
                    <a:pt x="131" y="197"/>
                    <a:pt x="131" y="197"/>
                    <a:pt x="131" y="197"/>
                  </a:cubicBezTo>
                  <a:cubicBezTo>
                    <a:pt x="131" y="164"/>
                    <a:pt x="131" y="132"/>
                    <a:pt x="121" y="99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8" name="Freeform 177"/>
            <p:cNvSpPr>
              <a:spLocks noChangeArrowheads="1"/>
            </p:cNvSpPr>
            <p:nvPr/>
          </p:nvSpPr>
          <p:spPr bwMode="auto">
            <a:xfrm>
              <a:off x="14719576" y="10554267"/>
              <a:ext cx="111122" cy="400063"/>
            </a:xfrm>
            <a:custGeom>
              <a:avLst/>
              <a:gdLst>
                <a:gd name="T0" fmla="*/ 0 w 132"/>
                <a:gd name="T1" fmla="*/ 361 h 461"/>
                <a:gd name="T2" fmla="*/ 0 w 132"/>
                <a:gd name="T3" fmla="*/ 361 h 461"/>
                <a:gd name="T4" fmla="*/ 55 w 132"/>
                <a:gd name="T5" fmla="*/ 361 h 461"/>
                <a:gd name="T6" fmla="*/ 121 w 132"/>
                <a:gd name="T7" fmla="*/ 460 h 461"/>
                <a:gd name="T8" fmla="*/ 121 w 132"/>
                <a:gd name="T9" fmla="*/ 154 h 461"/>
                <a:gd name="T10" fmla="*/ 131 w 132"/>
                <a:gd name="T11" fmla="*/ 0 h 461"/>
                <a:gd name="T12" fmla="*/ 55 w 132"/>
                <a:gd name="T13" fmla="*/ 110 h 461"/>
                <a:gd name="T14" fmla="*/ 0 w 132"/>
                <a:gd name="T15" fmla="*/ 110 h 461"/>
                <a:gd name="T16" fmla="*/ 0 w 132"/>
                <a:gd name="T17" fmla="*/ 361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461">
                  <a:moveTo>
                    <a:pt x="0" y="361"/>
                  </a:moveTo>
                  <a:lnTo>
                    <a:pt x="0" y="361"/>
                  </a:lnTo>
                  <a:cubicBezTo>
                    <a:pt x="55" y="361"/>
                    <a:pt x="55" y="361"/>
                    <a:pt x="55" y="361"/>
                  </a:cubicBezTo>
                  <a:cubicBezTo>
                    <a:pt x="77" y="394"/>
                    <a:pt x="99" y="427"/>
                    <a:pt x="121" y="460"/>
                  </a:cubicBezTo>
                  <a:cubicBezTo>
                    <a:pt x="121" y="350"/>
                    <a:pt x="121" y="241"/>
                    <a:pt x="121" y="154"/>
                  </a:cubicBezTo>
                  <a:cubicBezTo>
                    <a:pt x="121" y="121"/>
                    <a:pt x="131" y="66"/>
                    <a:pt x="131" y="0"/>
                  </a:cubicBezTo>
                  <a:cubicBezTo>
                    <a:pt x="99" y="33"/>
                    <a:pt x="77" y="66"/>
                    <a:pt x="55" y="110"/>
                  </a:cubicBezTo>
                  <a:cubicBezTo>
                    <a:pt x="22" y="110"/>
                    <a:pt x="11" y="110"/>
                    <a:pt x="0" y="110"/>
                  </a:cubicBezTo>
                  <a:lnTo>
                    <a:pt x="0" y="361"/>
                  </a:lnTo>
                </a:path>
              </a:pathLst>
            </a:custGeom>
            <a:solidFill>
              <a:srgbClr val="C7CA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79" name="Freeform 178"/>
            <p:cNvSpPr>
              <a:spLocks noChangeArrowheads="1"/>
            </p:cNvSpPr>
            <p:nvPr/>
          </p:nvSpPr>
          <p:spPr bwMode="auto">
            <a:xfrm>
              <a:off x="14797362" y="9612850"/>
              <a:ext cx="111122" cy="157167"/>
            </a:xfrm>
            <a:custGeom>
              <a:avLst/>
              <a:gdLst>
                <a:gd name="T0" fmla="*/ 0 w 132"/>
                <a:gd name="T1" fmla="*/ 131 h 187"/>
                <a:gd name="T2" fmla="*/ 0 w 132"/>
                <a:gd name="T3" fmla="*/ 131 h 187"/>
                <a:gd name="T4" fmla="*/ 109 w 132"/>
                <a:gd name="T5" fmla="*/ 186 h 187"/>
                <a:gd name="T6" fmla="*/ 109 w 132"/>
                <a:gd name="T7" fmla="*/ 142 h 187"/>
                <a:gd name="T8" fmla="*/ 131 w 132"/>
                <a:gd name="T9" fmla="*/ 76 h 187"/>
                <a:gd name="T10" fmla="*/ 22 w 132"/>
                <a:gd name="T11" fmla="*/ 0 h 187"/>
                <a:gd name="T12" fmla="*/ 11 w 132"/>
                <a:gd name="T13" fmla="*/ 55 h 187"/>
                <a:gd name="T14" fmla="*/ 0 w 132"/>
                <a:gd name="T15" fmla="*/ 131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187">
                  <a:moveTo>
                    <a:pt x="0" y="131"/>
                  </a:moveTo>
                  <a:lnTo>
                    <a:pt x="0" y="131"/>
                  </a:lnTo>
                  <a:cubicBezTo>
                    <a:pt x="109" y="186"/>
                    <a:pt x="109" y="186"/>
                    <a:pt x="109" y="186"/>
                  </a:cubicBezTo>
                  <a:cubicBezTo>
                    <a:pt x="109" y="175"/>
                    <a:pt x="109" y="153"/>
                    <a:pt x="109" y="142"/>
                  </a:cubicBezTo>
                  <a:cubicBezTo>
                    <a:pt x="109" y="109"/>
                    <a:pt x="120" y="87"/>
                    <a:pt x="131" y="76"/>
                  </a:cubicBezTo>
                  <a:cubicBezTo>
                    <a:pt x="87" y="43"/>
                    <a:pt x="55" y="22"/>
                    <a:pt x="22" y="0"/>
                  </a:cubicBezTo>
                  <a:cubicBezTo>
                    <a:pt x="22" y="22"/>
                    <a:pt x="11" y="43"/>
                    <a:pt x="11" y="55"/>
                  </a:cubicBezTo>
                  <a:cubicBezTo>
                    <a:pt x="11" y="76"/>
                    <a:pt x="11" y="98"/>
                    <a:pt x="0" y="131"/>
                  </a:cubicBezTo>
                </a:path>
              </a:pathLst>
            </a:custGeom>
            <a:solidFill>
              <a:srgbClr val="C6C3C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80" name="Freeform 179"/>
            <p:cNvSpPr>
              <a:spLocks noChangeArrowheads="1"/>
            </p:cNvSpPr>
            <p:nvPr/>
          </p:nvSpPr>
          <p:spPr bwMode="auto">
            <a:xfrm>
              <a:off x="14719576" y="11041645"/>
              <a:ext cx="111122" cy="65089"/>
            </a:xfrm>
            <a:custGeom>
              <a:avLst/>
              <a:gdLst>
                <a:gd name="T0" fmla="*/ 131 w 132"/>
                <a:gd name="T1" fmla="*/ 0 h 78"/>
                <a:gd name="T2" fmla="*/ 131 w 132"/>
                <a:gd name="T3" fmla="*/ 0 h 78"/>
                <a:gd name="T4" fmla="*/ 0 w 132"/>
                <a:gd name="T5" fmla="*/ 0 h 78"/>
                <a:gd name="T6" fmla="*/ 11 w 132"/>
                <a:gd name="T7" fmla="*/ 77 h 78"/>
                <a:gd name="T8" fmla="*/ 131 w 132"/>
                <a:gd name="T9" fmla="*/ 77 h 78"/>
                <a:gd name="T10" fmla="*/ 131 w 132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78">
                  <a:moveTo>
                    <a:pt x="131" y="0"/>
                  </a:moveTo>
                  <a:lnTo>
                    <a:pt x="131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22"/>
                    <a:pt x="11" y="55"/>
                    <a:pt x="11" y="77"/>
                  </a:cubicBezTo>
                  <a:cubicBezTo>
                    <a:pt x="131" y="77"/>
                    <a:pt x="131" y="77"/>
                    <a:pt x="131" y="77"/>
                  </a:cubicBezTo>
                  <a:cubicBezTo>
                    <a:pt x="131" y="55"/>
                    <a:pt x="131" y="33"/>
                    <a:pt x="131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81" name="Freeform 180"/>
            <p:cNvSpPr>
              <a:spLocks noChangeArrowheads="1"/>
            </p:cNvSpPr>
            <p:nvPr/>
          </p:nvSpPr>
          <p:spPr bwMode="auto">
            <a:xfrm>
              <a:off x="14732276" y="11106734"/>
              <a:ext cx="111122" cy="80966"/>
            </a:xfrm>
            <a:custGeom>
              <a:avLst/>
              <a:gdLst>
                <a:gd name="T0" fmla="*/ 120 w 133"/>
                <a:gd name="T1" fmla="*/ 0 h 99"/>
                <a:gd name="T2" fmla="*/ 120 w 133"/>
                <a:gd name="T3" fmla="*/ 0 h 99"/>
                <a:gd name="T4" fmla="*/ 0 w 133"/>
                <a:gd name="T5" fmla="*/ 0 h 99"/>
                <a:gd name="T6" fmla="*/ 11 w 133"/>
                <a:gd name="T7" fmla="*/ 88 h 99"/>
                <a:gd name="T8" fmla="*/ 132 w 133"/>
                <a:gd name="T9" fmla="*/ 98 h 99"/>
                <a:gd name="T10" fmla="*/ 120 w 133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" h="99">
                  <a:moveTo>
                    <a:pt x="120" y="0"/>
                  </a:moveTo>
                  <a:lnTo>
                    <a:pt x="12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33"/>
                    <a:pt x="11" y="65"/>
                    <a:pt x="11" y="88"/>
                  </a:cubicBezTo>
                  <a:cubicBezTo>
                    <a:pt x="22" y="88"/>
                    <a:pt x="66" y="98"/>
                    <a:pt x="132" y="98"/>
                  </a:cubicBezTo>
                  <a:cubicBezTo>
                    <a:pt x="132" y="76"/>
                    <a:pt x="120" y="44"/>
                    <a:pt x="120" y="0"/>
                  </a:cubicBezTo>
                </a:path>
              </a:pathLst>
            </a:custGeom>
            <a:solidFill>
              <a:srgbClr val="DFDFD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14714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endParaRPr lang="en-US"/>
            </a:p>
          </p:txBody>
        </p:sp>
        <p:sp>
          <p:nvSpPr>
            <p:cNvPr id="182" name="Freeform 181"/>
            <p:cNvSpPr>
              <a:spLocks noChangeArrowheads="1"/>
            </p:cNvSpPr>
            <p:nvPr/>
          </p:nvSpPr>
          <p:spPr bwMode="auto">
            <a:xfrm>
              <a:off x="18331543" y="6792686"/>
              <a:ext cx="472568" cy="864454"/>
            </a:xfrm>
            <a:custGeom>
              <a:avLst/>
              <a:gdLst>
                <a:gd name="T0" fmla="*/ 283196 w 549"/>
                <a:gd name="T1" fmla="*/ 854039 h 996"/>
                <a:gd name="T2" fmla="*/ 283196 w 549"/>
                <a:gd name="T3" fmla="*/ 854039 h 996"/>
                <a:gd name="T4" fmla="*/ 113623 w 549"/>
                <a:gd name="T5" fmla="*/ 749020 h 996"/>
                <a:gd name="T6" fmla="*/ 37874 w 549"/>
                <a:gd name="T7" fmla="*/ 559812 h 996"/>
                <a:gd name="T8" fmla="*/ 142029 w 549"/>
                <a:gd name="T9" fmla="*/ 559812 h 996"/>
                <a:gd name="T10" fmla="*/ 273728 w 549"/>
                <a:gd name="T11" fmla="*/ 768114 h 996"/>
                <a:gd name="T12" fmla="*/ 339147 w 549"/>
                <a:gd name="T13" fmla="*/ 749020 h 996"/>
                <a:gd name="T14" fmla="*/ 358084 w 549"/>
                <a:gd name="T15" fmla="*/ 683058 h 996"/>
                <a:gd name="T16" fmla="*/ 348616 w 549"/>
                <a:gd name="T17" fmla="*/ 635322 h 996"/>
                <a:gd name="T18" fmla="*/ 321071 w 549"/>
                <a:gd name="T19" fmla="*/ 587586 h 996"/>
                <a:gd name="T20" fmla="*/ 292665 w 549"/>
                <a:gd name="T21" fmla="*/ 550265 h 996"/>
                <a:gd name="T22" fmla="*/ 254791 w 549"/>
                <a:gd name="T23" fmla="*/ 512076 h 996"/>
                <a:gd name="T24" fmla="*/ 104154 w 549"/>
                <a:gd name="T25" fmla="*/ 360189 h 996"/>
                <a:gd name="T26" fmla="*/ 28406 w 549"/>
                <a:gd name="T27" fmla="*/ 256038 h 996"/>
                <a:gd name="T28" fmla="*/ 0 w 549"/>
                <a:gd name="T29" fmla="*/ 151019 h 996"/>
                <a:gd name="T30" fmla="*/ 47343 w 549"/>
                <a:gd name="T31" fmla="*/ 28642 h 996"/>
                <a:gd name="T32" fmla="*/ 188511 w 549"/>
                <a:gd name="T33" fmla="*/ 9547 h 996"/>
                <a:gd name="T34" fmla="*/ 339147 w 549"/>
                <a:gd name="T35" fmla="*/ 85057 h 996"/>
                <a:gd name="T36" fmla="*/ 414896 w 549"/>
                <a:gd name="T37" fmla="*/ 256038 h 996"/>
                <a:gd name="T38" fmla="*/ 321071 w 549"/>
                <a:gd name="T39" fmla="*/ 274265 h 996"/>
                <a:gd name="T40" fmla="*/ 310741 w 549"/>
                <a:gd name="T41" fmla="*/ 217849 h 996"/>
                <a:gd name="T42" fmla="*/ 292665 w 549"/>
                <a:gd name="T43" fmla="*/ 179661 h 996"/>
                <a:gd name="T44" fmla="*/ 273728 w 549"/>
                <a:gd name="T45" fmla="*/ 141472 h 996"/>
                <a:gd name="T46" fmla="*/ 235854 w 549"/>
                <a:gd name="T47" fmla="*/ 112830 h 996"/>
                <a:gd name="T48" fmla="*/ 197979 w 549"/>
                <a:gd name="T49" fmla="*/ 104151 h 996"/>
                <a:gd name="T50" fmla="*/ 113623 w 549"/>
                <a:gd name="T51" fmla="*/ 170113 h 996"/>
                <a:gd name="T52" fmla="*/ 123091 w 549"/>
                <a:gd name="T53" fmla="*/ 236944 h 996"/>
                <a:gd name="T54" fmla="*/ 170434 w 549"/>
                <a:gd name="T55" fmla="*/ 293359 h 996"/>
                <a:gd name="T56" fmla="*/ 321071 w 549"/>
                <a:gd name="T57" fmla="*/ 445246 h 996"/>
                <a:gd name="T58" fmla="*/ 424364 w 549"/>
                <a:gd name="T59" fmla="*/ 559812 h 996"/>
                <a:gd name="T60" fmla="*/ 461378 w 549"/>
                <a:gd name="T61" fmla="*/ 683058 h 996"/>
                <a:gd name="T62" fmla="*/ 414896 w 549"/>
                <a:gd name="T63" fmla="*/ 825397 h 996"/>
                <a:gd name="T64" fmla="*/ 283196 w 549"/>
                <a:gd name="T65" fmla="*/ 854039 h 9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49" h="996">
                  <a:moveTo>
                    <a:pt x="329" y="984"/>
                  </a:moveTo>
                  <a:lnTo>
                    <a:pt x="329" y="984"/>
                  </a:lnTo>
                  <a:cubicBezTo>
                    <a:pt x="241" y="973"/>
                    <a:pt x="175" y="929"/>
                    <a:pt x="132" y="863"/>
                  </a:cubicBezTo>
                  <a:cubicBezTo>
                    <a:pt x="88" y="809"/>
                    <a:pt x="55" y="732"/>
                    <a:pt x="44" y="645"/>
                  </a:cubicBezTo>
                  <a:cubicBezTo>
                    <a:pt x="88" y="645"/>
                    <a:pt x="110" y="645"/>
                    <a:pt x="165" y="645"/>
                  </a:cubicBezTo>
                  <a:cubicBezTo>
                    <a:pt x="186" y="787"/>
                    <a:pt x="230" y="863"/>
                    <a:pt x="318" y="885"/>
                  </a:cubicBezTo>
                  <a:cubicBezTo>
                    <a:pt x="350" y="885"/>
                    <a:pt x="373" y="885"/>
                    <a:pt x="394" y="863"/>
                  </a:cubicBezTo>
                  <a:cubicBezTo>
                    <a:pt x="405" y="852"/>
                    <a:pt x="416" y="820"/>
                    <a:pt x="416" y="787"/>
                  </a:cubicBezTo>
                  <a:cubicBezTo>
                    <a:pt x="416" y="765"/>
                    <a:pt x="405" y="754"/>
                    <a:pt x="405" y="732"/>
                  </a:cubicBezTo>
                  <a:cubicBezTo>
                    <a:pt x="394" y="710"/>
                    <a:pt x="383" y="699"/>
                    <a:pt x="373" y="677"/>
                  </a:cubicBezTo>
                  <a:cubicBezTo>
                    <a:pt x="361" y="667"/>
                    <a:pt x="350" y="645"/>
                    <a:pt x="340" y="634"/>
                  </a:cubicBezTo>
                  <a:cubicBezTo>
                    <a:pt x="329" y="623"/>
                    <a:pt x="318" y="612"/>
                    <a:pt x="296" y="590"/>
                  </a:cubicBezTo>
                  <a:cubicBezTo>
                    <a:pt x="219" y="524"/>
                    <a:pt x="186" y="480"/>
                    <a:pt x="121" y="415"/>
                  </a:cubicBezTo>
                  <a:cubicBezTo>
                    <a:pt x="77" y="371"/>
                    <a:pt x="55" y="338"/>
                    <a:pt x="33" y="295"/>
                  </a:cubicBezTo>
                  <a:cubicBezTo>
                    <a:pt x="23" y="262"/>
                    <a:pt x="11" y="218"/>
                    <a:pt x="0" y="174"/>
                  </a:cubicBezTo>
                  <a:cubicBezTo>
                    <a:pt x="0" y="98"/>
                    <a:pt x="11" y="55"/>
                    <a:pt x="55" y="33"/>
                  </a:cubicBezTo>
                  <a:cubicBezTo>
                    <a:pt x="88" y="0"/>
                    <a:pt x="143" y="0"/>
                    <a:pt x="219" y="11"/>
                  </a:cubicBezTo>
                  <a:cubicBezTo>
                    <a:pt x="296" y="33"/>
                    <a:pt x="350" y="55"/>
                    <a:pt x="394" y="98"/>
                  </a:cubicBezTo>
                  <a:cubicBezTo>
                    <a:pt x="438" y="142"/>
                    <a:pt x="471" y="207"/>
                    <a:pt x="482" y="295"/>
                  </a:cubicBezTo>
                  <a:cubicBezTo>
                    <a:pt x="438" y="305"/>
                    <a:pt x="416" y="305"/>
                    <a:pt x="373" y="316"/>
                  </a:cubicBezTo>
                  <a:cubicBezTo>
                    <a:pt x="361" y="295"/>
                    <a:pt x="361" y="273"/>
                    <a:pt x="361" y="251"/>
                  </a:cubicBezTo>
                  <a:cubicBezTo>
                    <a:pt x="350" y="240"/>
                    <a:pt x="350" y="218"/>
                    <a:pt x="340" y="207"/>
                  </a:cubicBezTo>
                  <a:cubicBezTo>
                    <a:pt x="329" y="185"/>
                    <a:pt x="329" y="174"/>
                    <a:pt x="318" y="163"/>
                  </a:cubicBezTo>
                  <a:cubicBezTo>
                    <a:pt x="307" y="152"/>
                    <a:pt x="296" y="142"/>
                    <a:pt x="274" y="130"/>
                  </a:cubicBezTo>
                  <a:cubicBezTo>
                    <a:pt x="263" y="120"/>
                    <a:pt x="241" y="120"/>
                    <a:pt x="230" y="120"/>
                  </a:cubicBezTo>
                  <a:cubicBezTo>
                    <a:pt x="154" y="109"/>
                    <a:pt x="121" y="130"/>
                    <a:pt x="132" y="196"/>
                  </a:cubicBezTo>
                  <a:cubicBezTo>
                    <a:pt x="132" y="218"/>
                    <a:pt x="132" y="251"/>
                    <a:pt x="143" y="273"/>
                  </a:cubicBezTo>
                  <a:cubicBezTo>
                    <a:pt x="154" y="295"/>
                    <a:pt x="175" y="316"/>
                    <a:pt x="198" y="338"/>
                  </a:cubicBezTo>
                  <a:cubicBezTo>
                    <a:pt x="274" y="415"/>
                    <a:pt x="307" y="448"/>
                    <a:pt x="373" y="513"/>
                  </a:cubicBezTo>
                  <a:cubicBezTo>
                    <a:pt x="427" y="557"/>
                    <a:pt x="460" y="601"/>
                    <a:pt x="493" y="645"/>
                  </a:cubicBezTo>
                  <a:cubicBezTo>
                    <a:pt x="515" y="688"/>
                    <a:pt x="536" y="732"/>
                    <a:pt x="536" y="787"/>
                  </a:cubicBezTo>
                  <a:cubicBezTo>
                    <a:pt x="548" y="863"/>
                    <a:pt x="525" y="918"/>
                    <a:pt x="482" y="951"/>
                  </a:cubicBezTo>
                  <a:cubicBezTo>
                    <a:pt x="449" y="984"/>
                    <a:pt x="394" y="995"/>
                    <a:pt x="329" y="98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Freeform 182"/>
            <p:cNvSpPr>
              <a:spLocks noChangeArrowheads="1"/>
            </p:cNvSpPr>
            <p:nvPr/>
          </p:nvSpPr>
          <p:spPr bwMode="auto">
            <a:xfrm>
              <a:off x="18827164" y="6811896"/>
              <a:ext cx="491778" cy="864454"/>
            </a:xfrm>
            <a:custGeom>
              <a:avLst/>
              <a:gdLst>
                <a:gd name="T0" fmla="*/ 377893 w 570"/>
                <a:gd name="T1" fmla="*/ 834945 h 996"/>
                <a:gd name="T2" fmla="*/ 377893 w 570"/>
                <a:gd name="T3" fmla="*/ 834945 h 996"/>
                <a:gd name="T4" fmla="*/ 292478 w 570"/>
                <a:gd name="T5" fmla="*/ 863586 h 996"/>
                <a:gd name="T6" fmla="*/ 198437 w 570"/>
                <a:gd name="T7" fmla="*/ 853171 h 996"/>
                <a:gd name="T8" fmla="*/ 132866 w 570"/>
                <a:gd name="T9" fmla="*/ 815850 h 996"/>
                <a:gd name="T10" fmla="*/ 85414 w 570"/>
                <a:gd name="T11" fmla="*/ 758567 h 996"/>
                <a:gd name="T12" fmla="*/ 66433 w 570"/>
                <a:gd name="T13" fmla="*/ 673510 h 996"/>
                <a:gd name="T14" fmla="*/ 47452 w 570"/>
                <a:gd name="T15" fmla="*/ 578039 h 996"/>
                <a:gd name="T16" fmla="*/ 0 w 570"/>
                <a:gd name="T17" fmla="*/ 38189 h 996"/>
                <a:gd name="T18" fmla="*/ 113023 w 570"/>
                <a:gd name="T19" fmla="*/ 38189 h 996"/>
                <a:gd name="T20" fmla="*/ 160475 w 570"/>
                <a:gd name="T21" fmla="*/ 587586 h 996"/>
                <a:gd name="T22" fmla="*/ 160475 w 570"/>
                <a:gd name="T23" fmla="*/ 644869 h 996"/>
                <a:gd name="T24" fmla="*/ 179456 w 570"/>
                <a:gd name="T25" fmla="*/ 701284 h 996"/>
                <a:gd name="T26" fmla="*/ 198437 w 570"/>
                <a:gd name="T27" fmla="*/ 739473 h 996"/>
                <a:gd name="T28" fmla="*/ 236399 w 570"/>
                <a:gd name="T29" fmla="*/ 758567 h 996"/>
                <a:gd name="T30" fmla="*/ 283851 w 570"/>
                <a:gd name="T31" fmla="*/ 768114 h 996"/>
                <a:gd name="T32" fmla="*/ 330440 w 570"/>
                <a:gd name="T33" fmla="*/ 758567 h 996"/>
                <a:gd name="T34" fmla="*/ 358912 w 570"/>
                <a:gd name="T35" fmla="*/ 720378 h 996"/>
                <a:gd name="T36" fmla="*/ 377893 w 570"/>
                <a:gd name="T37" fmla="*/ 683058 h 996"/>
                <a:gd name="T38" fmla="*/ 377893 w 570"/>
                <a:gd name="T39" fmla="*/ 625774 h 996"/>
                <a:gd name="T40" fmla="*/ 377893 w 570"/>
                <a:gd name="T41" fmla="*/ 568491 h 996"/>
                <a:gd name="T42" fmla="*/ 330440 w 570"/>
                <a:gd name="T43" fmla="*/ 19094 h 996"/>
                <a:gd name="T44" fmla="*/ 443463 w 570"/>
                <a:gd name="T45" fmla="*/ 0 h 996"/>
                <a:gd name="T46" fmla="*/ 481425 w 570"/>
                <a:gd name="T47" fmla="*/ 540718 h 996"/>
                <a:gd name="T48" fmla="*/ 490915 w 570"/>
                <a:gd name="T49" fmla="*/ 644869 h 996"/>
                <a:gd name="T50" fmla="*/ 471934 w 570"/>
                <a:gd name="T51" fmla="*/ 720378 h 996"/>
                <a:gd name="T52" fmla="*/ 443463 w 570"/>
                <a:gd name="T53" fmla="*/ 787209 h 996"/>
                <a:gd name="T54" fmla="*/ 377893 w 570"/>
                <a:gd name="T55" fmla="*/ 834945 h 9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70" h="996">
                  <a:moveTo>
                    <a:pt x="438" y="962"/>
                  </a:moveTo>
                  <a:lnTo>
                    <a:pt x="438" y="962"/>
                  </a:lnTo>
                  <a:cubicBezTo>
                    <a:pt x="416" y="973"/>
                    <a:pt x="383" y="983"/>
                    <a:pt x="339" y="995"/>
                  </a:cubicBezTo>
                  <a:cubicBezTo>
                    <a:pt x="296" y="995"/>
                    <a:pt x="263" y="995"/>
                    <a:pt x="230" y="983"/>
                  </a:cubicBezTo>
                  <a:cubicBezTo>
                    <a:pt x="197" y="973"/>
                    <a:pt x="175" y="962"/>
                    <a:pt x="154" y="940"/>
                  </a:cubicBezTo>
                  <a:cubicBezTo>
                    <a:pt x="131" y="918"/>
                    <a:pt x="121" y="896"/>
                    <a:pt x="99" y="874"/>
                  </a:cubicBezTo>
                  <a:cubicBezTo>
                    <a:pt x="88" y="841"/>
                    <a:pt x="77" y="808"/>
                    <a:pt x="77" y="776"/>
                  </a:cubicBezTo>
                  <a:cubicBezTo>
                    <a:pt x="66" y="743"/>
                    <a:pt x="55" y="710"/>
                    <a:pt x="55" y="666"/>
                  </a:cubicBezTo>
                  <a:cubicBezTo>
                    <a:pt x="44" y="458"/>
                    <a:pt x="22" y="251"/>
                    <a:pt x="0" y="44"/>
                  </a:cubicBezTo>
                  <a:cubicBezTo>
                    <a:pt x="55" y="44"/>
                    <a:pt x="77" y="44"/>
                    <a:pt x="131" y="44"/>
                  </a:cubicBezTo>
                  <a:cubicBezTo>
                    <a:pt x="154" y="251"/>
                    <a:pt x="164" y="458"/>
                    <a:pt x="186" y="677"/>
                  </a:cubicBezTo>
                  <a:cubicBezTo>
                    <a:pt x="186" y="699"/>
                    <a:pt x="186" y="721"/>
                    <a:pt x="186" y="743"/>
                  </a:cubicBezTo>
                  <a:cubicBezTo>
                    <a:pt x="197" y="765"/>
                    <a:pt x="197" y="787"/>
                    <a:pt x="208" y="808"/>
                  </a:cubicBezTo>
                  <a:cubicBezTo>
                    <a:pt x="219" y="820"/>
                    <a:pt x="219" y="841"/>
                    <a:pt x="230" y="852"/>
                  </a:cubicBezTo>
                  <a:cubicBezTo>
                    <a:pt x="241" y="863"/>
                    <a:pt x="252" y="874"/>
                    <a:pt x="274" y="874"/>
                  </a:cubicBezTo>
                  <a:cubicBezTo>
                    <a:pt x="285" y="885"/>
                    <a:pt x="306" y="885"/>
                    <a:pt x="329" y="885"/>
                  </a:cubicBezTo>
                  <a:cubicBezTo>
                    <a:pt x="350" y="885"/>
                    <a:pt x="372" y="874"/>
                    <a:pt x="383" y="874"/>
                  </a:cubicBezTo>
                  <a:cubicBezTo>
                    <a:pt x="394" y="863"/>
                    <a:pt x="405" y="852"/>
                    <a:pt x="416" y="830"/>
                  </a:cubicBezTo>
                  <a:cubicBezTo>
                    <a:pt x="427" y="820"/>
                    <a:pt x="427" y="808"/>
                    <a:pt x="438" y="787"/>
                  </a:cubicBezTo>
                  <a:cubicBezTo>
                    <a:pt x="438" y="765"/>
                    <a:pt x="438" y="743"/>
                    <a:pt x="438" y="721"/>
                  </a:cubicBezTo>
                  <a:cubicBezTo>
                    <a:pt x="438" y="699"/>
                    <a:pt x="438" y="677"/>
                    <a:pt x="438" y="655"/>
                  </a:cubicBezTo>
                  <a:cubicBezTo>
                    <a:pt x="416" y="437"/>
                    <a:pt x="405" y="229"/>
                    <a:pt x="383" y="22"/>
                  </a:cubicBezTo>
                  <a:cubicBezTo>
                    <a:pt x="438" y="11"/>
                    <a:pt x="460" y="11"/>
                    <a:pt x="514" y="0"/>
                  </a:cubicBezTo>
                  <a:cubicBezTo>
                    <a:pt x="525" y="207"/>
                    <a:pt x="547" y="415"/>
                    <a:pt x="558" y="623"/>
                  </a:cubicBezTo>
                  <a:cubicBezTo>
                    <a:pt x="569" y="666"/>
                    <a:pt x="569" y="710"/>
                    <a:pt x="569" y="743"/>
                  </a:cubicBezTo>
                  <a:cubicBezTo>
                    <a:pt x="558" y="776"/>
                    <a:pt x="558" y="808"/>
                    <a:pt x="547" y="830"/>
                  </a:cubicBezTo>
                  <a:cubicBezTo>
                    <a:pt x="536" y="863"/>
                    <a:pt x="525" y="885"/>
                    <a:pt x="514" y="907"/>
                  </a:cubicBezTo>
                  <a:cubicBezTo>
                    <a:pt x="492" y="929"/>
                    <a:pt x="471" y="951"/>
                    <a:pt x="438" y="96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Freeform 183"/>
            <p:cNvSpPr>
              <a:spLocks noChangeArrowheads="1"/>
            </p:cNvSpPr>
            <p:nvPr/>
          </p:nvSpPr>
          <p:spPr bwMode="auto">
            <a:xfrm>
              <a:off x="19399624" y="6715845"/>
              <a:ext cx="445674" cy="864454"/>
            </a:xfrm>
            <a:custGeom>
              <a:avLst/>
              <a:gdLst>
                <a:gd name="T0" fmla="*/ 265159 w 516"/>
                <a:gd name="T1" fmla="*/ 854028 h 995"/>
                <a:gd name="T2" fmla="*/ 265159 w 516"/>
                <a:gd name="T3" fmla="*/ 854028 h 995"/>
                <a:gd name="T4" fmla="*/ 171014 w 516"/>
                <a:gd name="T5" fmla="*/ 863585 h 995"/>
                <a:gd name="T6" fmla="*/ 104509 w 516"/>
                <a:gd name="T7" fmla="*/ 844472 h 995"/>
                <a:gd name="T8" fmla="*/ 66506 w 516"/>
                <a:gd name="T9" fmla="*/ 788000 h 995"/>
                <a:gd name="T10" fmla="*/ 38003 w 516"/>
                <a:gd name="T11" fmla="*/ 721102 h 995"/>
                <a:gd name="T12" fmla="*/ 19865 w 516"/>
                <a:gd name="T13" fmla="*/ 635960 h 995"/>
                <a:gd name="T14" fmla="*/ 0 w 516"/>
                <a:gd name="T15" fmla="*/ 340569 h 995"/>
                <a:gd name="T16" fmla="*/ 0 w 516"/>
                <a:gd name="T17" fmla="*/ 245870 h 995"/>
                <a:gd name="T18" fmla="*/ 9501 w 516"/>
                <a:gd name="T19" fmla="*/ 170284 h 995"/>
                <a:gd name="T20" fmla="*/ 47504 w 516"/>
                <a:gd name="T21" fmla="*/ 104256 h 995"/>
                <a:gd name="T22" fmla="*/ 104509 w 516"/>
                <a:gd name="T23" fmla="*/ 47784 h 995"/>
                <a:gd name="T24" fmla="*/ 198653 w 516"/>
                <a:gd name="T25" fmla="*/ 19114 h 995"/>
                <a:gd name="T26" fmla="*/ 359303 w 516"/>
                <a:gd name="T27" fmla="*/ 28670 h 995"/>
                <a:gd name="T28" fmla="*/ 416308 w 516"/>
                <a:gd name="T29" fmla="*/ 198955 h 995"/>
                <a:gd name="T30" fmla="*/ 425809 w 516"/>
                <a:gd name="T31" fmla="*/ 264983 h 995"/>
                <a:gd name="T32" fmla="*/ 311799 w 516"/>
                <a:gd name="T33" fmla="*/ 293654 h 995"/>
                <a:gd name="T34" fmla="*/ 311799 w 516"/>
                <a:gd name="T35" fmla="*/ 236313 h 995"/>
                <a:gd name="T36" fmla="*/ 311799 w 516"/>
                <a:gd name="T37" fmla="*/ 207643 h 995"/>
                <a:gd name="T38" fmla="*/ 302298 w 516"/>
                <a:gd name="T39" fmla="*/ 179841 h 995"/>
                <a:gd name="T40" fmla="*/ 302298 w 516"/>
                <a:gd name="T41" fmla="*/ 151171 h 995"/>
                <a:gd name="T42" fmla="*/ 293661 w 516"/>
                <a:gd name="T43" fmla="*/ 132926 h 995"/>
                <a:gd name="T44" fmla="*/ 284160 w 516"/>
                <a:gd name="T45" fmla="*/ 113813 h 995"/>
                <a:gd name="T46" fmla="*/ 274660 w 516"/>
                <a:gd name="T47" fmla="*/ 104256 h 995"/>
                <a:gd name="T48" fmla="*/ 255658 w 516"/>
                <a:gd name="T49" fmla="*/ 104256 h 995"/>
                <a:gd name="T50" fmla="*/ 227156 w 516"/>
                <a:gd name="T51" fmla="*/ 104256 h 995"/>
                <a:gd name="T52" fmla="*/ 198653 w 516"/>
                <a:gd name="T53" fmla="*/ 104256 h 995"/>
                <a:gd name="T54" fmla="*/ 160650 w 516"/>
                <a:gd name="T55" fmla="*/ 123369 h 995"/>
                <a:gd name="T56" fmla="*/ 133011 w 516"/>
                <a:gd name="T57" fmla="*/ 142483 h 995"/>
                <a:gd name="T58" fmla="*/ 123510 w 516"/>
                <a:gd name="T59" fmla="*/ 170284 h 995"/>
                <a:gd name="T60" fmla="*/ 114010 w 516"/>
                <a:gd name="T61" fmla="*/ 207643 h 995"/>
                <a:gd name="T62" fmla="*/ 114010 w 516"/>
                <a:gd name="T63" fmla="*/ 255427 h 995"/>
                <a:gd name="T64" fmla="*/ 114010 w 516"/>
                <a:gd name="T65" fmla="*/ 303210 h 995"/>
                <a:gd name="T66" fmla="*/ 142512 w 516"/>
                <a:gd name="T67" fmla="*/ 626403 h 995"/>
                <a:gd name="T68" fmla="*/ 171014 w 516"/>
                <a:gd name="T69" fmla="*/ 749773 h 995"/>
                <a:gd name="T70" fmla="*/ 255658 w 516"/>
                <a:gd name="T71" fmla="*/ 768886 h 995"/>
                <a:gd name="T72" fmla="*/ 293661 w 516"/>
                <a:gd name="T73" fmla="*/ 749773 h 995"/>
                <a:gd name="T74" fmla="*/ 322164 w 516"/>
                <a:gd name="T75" fmla="*/ 730659 h 995"/>
                <a:gd name="T76" fmla="*/ 330801 w 516"/>
                <a:gd name="T77" fmla="*/ 701989 h 995"/>
                <a:gd name="T78" fmla="*/ 340301 w 516"/>
                <a:gd name="T79" fmla="*/ 663762 h 995"/>
                <a:gd name="T80" fmla="*/ 340301 w 516"/>
                <a:gd name="T81" fmla="*/ 626403 h 995"/>
                <a:gd name="T82" fmla="*/ 340301 w 516"/>
                <a:gd name="T83" fmla="*/ 578619 h 995"/>
                <a:gd name="T84" fmla="*/ 330801 w 516"/>
                <a:gd name="T85" fmla="*/ 511722 h 995"/>
                <a:gd name="T86" fmla="*/ 444810 w 516"/>
                <a:gd name="T87" fmla="*/ 483920 h 995"/>
                <a:gd name="T88" fmla="*/ 444810 w 516"/>
                <a:gd name="T89" fmla="*/ 540392 h 995"/>
                <a:gd name="T90" fmla="*/ 444810 w 516"/>
                <a:gd name="T91" fmla="*/ 635960 h 995"/>
                <a:gd name="T92" fmla="*/ 435309 w 516"/>
                <a:gd name="T93" fmla="*/ 701989 h 995"/>
                <a:gd name="T94" fmla="*/ 397306 w 516"/>
                <a:gd name="T95" fmla="*/ 768886 h 995"/>
                <a:gd name="T96" fmla="*/ 340301 w 516"/>
                <a:gd name="T97" fmla="*/ 825358 h 995"/>
                <a:gd name="T98" fmla="*/ 265159 w 516"/>
                <a:gd name="T99" fmla="*/ 854028 h 99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16" h="995">
                  <a:moveTo>
                    <a:pt x="307" y="983"/>
                  </a:moveTo>
                  <a:lnTo>
                    <a:pt x="307" y="983"/>
                  </a:lnTo>
                  <a:cubicBezTo>
                    <a:pt x="263" y="994"/>
                    <a:pt x="230" y="994"/>
                    <a:pt x="198" y="994"/>
                  </a:cubicBezTo>
                  <a:cubicBezTo>
                    <a:pt x="175" y="994"/>
                    <a:pt x="143" y="983"/>
                    <a:pt x="121" y="972"/>
                  </a:cubicBezTo>
                  <a:cubicBezTo>
                    <a:pt x="110" y="950"/>
                    <a:pt x="88" y="939"/>
                    <a:pt x="77" y="907"/>
                  </a:cubicBezTo>
                  <a:cubicBezTo>
                    <a:pt x="55" y="885"/>
                    <a:pt x="55" y="863"/>
                    <a:pt x="44" y="830"/>
                  </a:cubicBezTo>
                  <a:cubicBezTo>
                    <a:pt x="33" y="797"/>
                    <a:pt x="33" y="764"/>
                    <a:pt x="23" y="732"/>
                  </a:cubicBezTo>
                  <a:cubicBezTo>
                    <a:pt x="11" y="589"/>
                    <a:pt x="11" y="524"/>
                    <a:pt x="0" y="392"/>
                  </a:cubicBezTo>
                  <a:cubicBezTo>
                    <a:pt x="0" y="349"/>
                    <a:pt x="0" y="316"/>
                    <a:pt x="0" y="283"/>
                  </a:cubicBezTo>
                  <a:cubicBezTo>
                    <a:pt x="0" y="250"/>
                    <a:pt x="11" y="217"/>
                    <a:pt x="11" y="196"/>
                  </a:cubicBezTo>
                  <a:cubicBezTo>
                    <a:pt x="23" y="164"/>
                    <a:pt x="33" y="142"/>
                    <a:pt x="55" y="120"/>
                  </a:cubicBezTo>
                  <a:cubicBezTo>
                    <a:pt x="77" y="98"/>
                    <a:pt x="99" y="76"/>
                    <a:pt x="121" y="55"/>
                  </a:cubicBezTo>
                  <a:cubicBezTo>
                    <a:pt x="154" y="43"/>
                    <a:pt x="186" y="33"/>
                    <a:pt x="230" y="22"/>
                  </a:cubicBezTo>
                  <a:cubicBezTo>
                    <a:pt x="307" y="0"/>
                    <a:pt x="373" y="0"/>
                    <a:pt x="416" y="33"/>
                  </a:cubicBezTo>
                  <a:cubicBezTo>
                    <a:pt x="449" y="76"/>
                    <a:pt x="471" y="131"/>
                    <a:pt x="482" y="229"/>
                  </a:cubicBezTo>
                  <a:cubicBezTo>
                    <a:pt x="482" y="250"/>
                    <a:pt x="482" y="272"/>
                    <a:pt x="493" y="305"/>
                  </a:cubicBezTo>
                  <a:cubicBezTo>
                    <a:pt x="438" y="316"/>
                    <a:pt x="416" y="327"/>
                    <a:pt x="361" y="338"/>
                  </a:cubicBezTo>
                  <a:cubicBezTo>
                    <a:pt x="361" y="305"/>
                    <a:pt x="361" y="294"/>
                    <a:pt x="361" y="272"/>
                  </a:cubicBezTo>
                  <a:cubicBezTo>
                    <a:pt x="361" y="250"/>
                    <a:pt x="361" y="239"/>
                    <a:pt x="361" y="239"/>
                  </a:cubicBezTo>
                  <a:cubicBezTo>
                    <a:pt x="361" y="229"/>
                    <a:pt x="350" y="217"/>
                    <a:pt x="350" y="207"/>
                  </a:cubicBezTo>
                  <a:cubicBezTo>
                    <a:pt x="350" y="196"/>
                    <a:pt x="350" y="185"/>
                    <a:pt x="350" y="174"/>
                  </a:cubicBezTo>
                  <a:cubicBezTo>
                    <a:pt x="350" y="174"/>
                    <a:pt x="340" y="164"/>
                    <a:pt x="340" y="153"/>
                  </a:cubicBezTo>
                  <a:cubicBezTo>
                    <a:pt x="340" y="142"/>
                    <a:pt x="329" y="142"/>
                    <a:pt x="329" y="131"/>
                  </a:cubicBezTo>
                  <a:cubicBezTo>
                    <a:pt x="329" y="131"/>
                    <a:pt x="318" y="131"/>
                    <a:pt x="318" y="120"/>
                  </a:cubicBezTo>
                  <a:cubicBezTo>
                    <a:pt x="307" y="120"/>
                    <a:pt x="296" y="120"/>
                    <a:pt x="296" y="120"/>
                  </a:cubicBezTo>
                  <a:cubicBezTo>
                    <a:pt x="285" y="109"/>
                    <a:pt x="274" y="109"/>
                    <a:pt x="263" y="120"/>
                  </a:cubicBezTo>
                  <a:cubicBezTo>
                    <a:pt x="263" y="120"/>
                    <a:pt x="252" y="120"/>
                    <a:pt x="230" y="120"/>
                  </a:cubicBezTo>
                  <a:cubicBezTo>
                    <a:pt x="219" y="120"/>
                    <a:pt x="198" y="131"/>
                    <a:pt x="186" y="142"/>
                  </a:cubicBezTo>
                  <a:cubicBezTo>
                    <a:pt x="175" y="142"/>
                    <a:pt x="165" y="153"/>
                    <a:pt x="154" y="164"/>
                  </a:cubicBezTo>
                  <a:cubicBezTo>
                    <a:pt x="154" y="174"/>
                    <a:pt x="143" y="185"/>
                    <a:pt x="143" y="196"/>
                  </a:cubicBezTo>
                  <a:cubicBezTo>
                    <a:pt x="132" y="207"/>
                    <a:pt x="132" y="229"/>
                    <a:pt x="132" y="239"/>
                  </a:cubicBezTo>
                  <a:cubicBezTo>
                    <a:pt x="132" y="261"/>
                    <a:pt x="132" y="272"/>
                    <a:pt x="132" y="294"/>
                  </a:cubicBezTo>
                  <a:cubicBezTo>
                    <a:pt x="132" y="305"/>
                    <a:pt x="132" y="327"/>
                    <a:pt x="132" y="349"/>
                  </a:cubicBezTo>
                  <a:cubicBezTo>
                    <a:pt x="143" y="491"/>
                    <a:pt x="154" y="567"/>
                    <a:pt x="165" y="721"/>
                  </a:cubicBezTo>
                  <a:cubicBezTo>
                    <a:pt x="165" y="797"/>
                    <a:pt x="175" y="841"/>
                    <a:pt x="198" y="863"/>
                  </a:cubicBezTo>
                  <a:cubicBezTo>
                    <a:pt x="219" y="885"/>
                    <a:pt x="252" y="896"/>
                    <a:pt x="296" y="885"/>
                  </a:cubicBezTo>
                  <a:cubicBezTo>
                    <a:pt x="318" y="874"/>
                    <a:pt x="329" y="874"/>
                    <a:pt x="340" y="863"/>
                  </a:cubicBezTo>
                  <a:cubicBezTo>
                    <a:pt x="350" y="852"/>
                    <a:pt x="361" y="852"/>
                    <a:pt x="373" y="841"/>
                  </a:cubicBezTo>
                  <a:cubicBezTo>
                    <a:pt x="383" y="830"/>
                    <a:pt x="383" y="819"/>
                    <a:pt x="383" y="808"/>
                  </a:cubicBezTo>
                  <a:cubicBezTo>
                    <a:pt x="394" y="797"/>
                    <a:pt x="394" y="775"/>
                    <a:pt x="394" y="764"/>
                  </a:cubicBezTo>
                  <a:cubicBezTo>
                    <a:pt x="394" y="742"/>
                    <a:pt x="394" y="732"/>
                    <a:pt x="394" y="721"/>
                  </a:cubicBezTo>
                  <a:cubicBezTo>
                    <a:pt x="394" y="699"/>
                    <a:pt x="394" y="688"/>
                    <a:pt x="394" y="666"/>
                  </a:cubicBezTo>
                  <a:cubicBezTo>
                    <a:pt x="394" y="633"/>
                    <a:pt x="394" y="622"/>
                    <a:pt x="383" y="589"/>
                  </a:cubicBezTo>
                  <a:cubicBezTo>
                    <a:pt x="438" y="579"/>
                    <a:pt x="460" y="567"/>
                    <a:pt x="515" y="557"/>
                  </a:cubicBezTo>
                  <a:cubicBezTo>
                    <a:pt x="515" y="589"/>
                    <a:pt x="515" y="600"/>
                    <a:pt x="515" y="622"/>
                  </a:cubicBezTo>
                  <a:cubicBezTo>
                    <a:pt x="515" y="666"/>
                    <a:pt x="515" y="699"/>
                    <a:pt x="515" y="732"/>
                  </a:cubicBezTo>
                  <a:cubicBezTo>
                    <a:pt x="515" y="754"/>
                    <a:pt x="515" y="786"/>
                    <a:pt x="504" y="808"/>
                  </a:cubicBezTo>
                  <a:cubicBezTo>
                    <a:pt x="493" y="841"/>
                    <a:pt x="482" y="863"/>
                    <a:pt x="460" y="885"/>
                  </a:cubicBezTo>
                  <a:cubicBezTo>
                    <a:pt x="449" y="907"/>
                    <a:pt x="427" y="929"/>
                    <a:pt x="394" y="950"/>
                  </a:cubicBezTo>
                  <a:cubicBezTo>
                    <a:pt x="373" y="961"/>
                    <a:pt x="340" y="972"/>
                    <a:pt x="307" y="98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Freeform 184"/>
            <p:cNvSpPr>
              <a:spLocks noChangeArrowheads="1"/>
            </p:cNvSpPr>
            <p:nvPr/>
          </p:nvSpPr>
          <p:spPr bwMode="auto">
            <a:xfrm>
              <a:off x="19914454" y="6566007"/>
              <a:ext cx="453358" cy="872138"/>
            </a:xfrm>
            <a:custGeom>
              <a:avLst/>
              <a:gdLst>
                <a:gd name="T0" fmla="*/ 264602 w 526"/>
                <a:gd name="T1" fmla="*/ 852198 h 1006"/>
                <a:gd name="T2" fmla="*/ 264602 w 526"/>
                <a:gd name="T3" fmla="*/ 852198 h 1006"/>
                <a:gd name="T4" fmla="*/ 179275 w 526"/>
                <a:gd name="T5" fmla="*/ 871271 h 1006"/>
                <a:gd name="T6" fmla="*/ 113770 w 526"/>
                <a:gd name="T7" fmla="*/ 852198 h 1006"/>
                <a:gd name="T8" fmla="*/ 66366 w 526"/>
                <a:gd name="T9" fmla="*/ 805384 h 1006"/>
                <a:gd name="T10" fmla="*/ 37923 w 526"/>
                <a:gd name="T11" fmla="*/ 738630 h 1006"/>
                <a:gd name="T12" fmla="*/ 28443 w 526"/>
                <a:gd name="T13" fmla="*/ 643267 h 1006"/>
                <a:gd name="T14" fmla="*/ 0 w 526"/>
                <a:gd name="T15" fmla="*/ 358912 h 1006"/>
                <a:gd name="T16" fmla="*/ 0 w 526"/>
                <a:gd name="T17" fmla="*/ 265283 h 1006"/>
                <a:gd name="T18" fmla="*/ 18962 w 526"/>
                <a:gd name="T19" fmla="*/ 180323 h 1006"/>
                <a:gd name="T20" fmla="*/ 47404 w 526"/>
                <a:gd name="T21" fmla="*/ 113569 h 1006"/>
                <a:gd name="T22" fmla="*/ 113770 w 526"/>
                <a:gd name="T23" fmla="*/ 56351 h 1006"/>
                <a:gd name="T24" fmla="*/ 198236 w 526"/>
                <a:gd name="T25" fmla="*/ 19073 h 1006"/>
                <a:gd name="T26" fmla="*/ 358549 w 526"/>
                <a:gd name="T27" fmla="*/ 28609 h 1006"/>
                <a:gd name="T28" fmla="*/ 415435 w 526"/>
                <a:gd name="T29" fmla="*/ 199395 h 1006"/>
                <a:gd name="T30" fmla="*/ 424053 w 526"/>
                <a:gd name="T31" fmla="*/ 255746 h 1006"/>
                <a:gd name="T32" fmla="*/ 320626 w 526"/>
                <a:gd name="T33" fmla="*/ 293891 h 1006"/>
                <a:gd name="T34" fmla="*/ 311145 w 526"/>
                <a:gd name="T35" fmla="*/ 236674 h 1006"/>
                <a:gd name="T36" fmla="*/ 311145 w 526"/>
                <a:gd name="T37" fmla="*/ 199395 h 1006"/>
                <a:gd name="T38" fmla="*/ 301664 w 526"/>
                <a:gd name="T39" fmla="*/ 180323 h 1006"/>
                <a:gd name="T40" fmla="*/ 301664 w 526"/>
                <a:gd name="T41" fmla="*/ 151714 h 1006"/>
                <a:gd name="T42" fmla="*/ 292183 w 526"/>
                <a:gd name="T43" fmla="*/ 132641 h 1006"/>
                <a:gd name="T44" fmla="*/ 282702 w 526"/>
                <a:gd name="T45" fmla="*/ 113569 h 1006"/>
                <a:gd name="T46" fmla="*/ 273221 w 526"/>
                <a:gd name="T47" fmla="*/ 104032 h 1006"/>
                <a:gd name="T48" fmla="*/ 254260 w 526"/>
                <a:gd name="T49" fmla="*/ 104032 h 1006"/>
                <a:gd name="T50" fmla="*/ 236160 w 526"/>
                <a:gd name="T51" fmla="*/ 104032 h 1006"/>
                <a:gd name="T52" fmla="*/ 207717 w 526"/>
                <a:gd name="T53" fmla="*/ 104032 h 1006"/>
                <a:gd name="T54" fmla="*/ 160313 w 526"/>
                <a:gd name="T55" fmla="*/ 123105 h 1006"/>
                <a:gd name="T56" fmla="*/ 131870 w 526"/>
                <a:gd name="T57" fmla="*/ 151714 h 1006"/>
                <a:gd name="T58" fmla="*/ 122389 w 526"/>
                <a:gd name="T59" fmla="*/ 180323 h 1006"/>
                <a:gd name="T60" fmla="*/ 113770 w 526"/>
                <a:gd name="T61" fmla="*/ 217601 h 1006"/>
                <a:gd name="T62" fmla="*/ 113770 w 526"/>
                <a:gd name="T63" fmla="*/ 255746 h 1006"/>
                <a:gd name="T64" fmla="*/ 113770 w 526"/>
                <a:gd name="T65" fmla="*/ 302561 h 1006"/>
                <a:gd name="T66" fmla="*/ 141351 w 526"/>
                <a:gd name="T67" fmla="*/ 634597 h 1006"/>
                <a:gd name="T68" fmla="*/ 169794 w 526"/>
                <a:gd name="T69" fmla="*/ 757702 h 1006"/>
                <a:gd name="T70" fmla="*/ 254260 w 526"/>
                <a:gd name="T71" fmla="*/ 767239 h 1006"/>
                <a:gd name="T72" fmla="*/ 292183 w 526"/>
                <a:gd name="T73" fmla="*/ 748166 h 1006"/>
                <a:gd name="T74" fmla="*/ 320626 w 526"/>
                <a:gd name="T75" fmla="*/ 729093 h 1006"/>
                <a:gd name="T76" fmla="*/ 339588 w 526"/>
                <a:gd name="T77" fmla="*/ 700485 h 1006"/>
                <a:gd name="T78" fmla="*/ 339588 w 526"/>
                <a:gd name="T79" fmla="*/ 662339 h 1006"/>
                <a:gd name="T80" fmla="*/ 339588 w 526"/>
                <a:gd name="T81" fmla="*/ 615525 h 1006"/>
                <a:gd name="T82" fmla="*/ 339588 w 526"/>
                <a:gd name="T83" fmla="*/ 577380 h 1006"/>
                <a:gd name="T84" fmla="*/ 339588 w 526"/>
                <a:gd name="T85" fmla="*/ 510626 h 1006"/>
                <a:gd name="T86" fmla="*/ 443015 w 526"/>
                <a:gd name="T87" fmla="*/ 482884 h 1006"/>
                <a:gd name="T88" fmla="*/ 443015 w 526"/>
                <a:gd name="T89" fmla="*/ 539234 h 1006"/>
                <a:gd name="T90" fmla="*/ 443015 w 526"/>
                <a:gd name="T91" fmla="*/ 625061 h 1006"/>
                <a:gd name="T92" fmla="*/ 433534 w 526"/>
                <a:gd name="T93" fmla="*/ 700485 h 1006"/>
                <a:gd name="T94" fmla="*/ 405092 w 526"/>
                <a:gd name="T95" fmla="*/ 767239 h 1006"/>
                <a:gd name="T96" fmla="*/ 349068 w 526"/>
                <a:gd name="T97" fmla="*/ 814053 h 1006"/>
                <a:gd name="T98" fmla="*/ 264602 w 526"/>
                <a:gd name="T99" fmla="*/ 852198 h 100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26" h="1006">
                  <a:moveTo>
                    <a:pt x="307" y="983"/>
                  </a:moveTo>
                  <a:lnTo>
                    <a:pt x="307" y="983"/>
                  </a:lnTo>
                  <a:cubicBezTo>
                    <a:pt x="274" y="994"/>
                    <a:pt x="230" y="1005"/>
                    <a:pt x="208" y="1005"/>
                  </a:cubicBezTo>
                  <a:cubicBezTo>
                    <a:pt x="175" y="1005"/>
                    <a:pt x="153" y="994"/>
                    <a:pt x="132" y="983"/>
                  </a:cubicBezTo>
                  <a:cubicBezTo>
                    <a:pt x="109" y="972"/>
                    <a:pt x="88" y="950"/>
                    <a:pt x="77" y="929"/>
                  </a:cubicBezTo>
                  <a:cubicBezTo>
                    <a:pt x="66" y="907"/>
                    <a:pt x="55" y="874"/>
                    <a:pt x="44" y="852"/>
                  </a:cubicBezTo>
                  <a:cubicBezTo>
                    <a:pt x="44" y="819"/>
                    <a:pt x="33" y="786"/>
                    <a:pt x="33" y="742"/>
                  </a:cubicBezTo>
                  <a:cubicBezTo>
                    <a:pt x="22" y="611"/>
                    <a:pt x="11" y="546"/>
                    <a:pt x="0" y="414"/>
                  </a:cubicBezTo>
                  <a:cubicBezTo>
                    <a:pt x="0" y="371"/>
                    <a:pt x="0" y="339"/>
                    <a:pt x="0" y="306"/>
                  </a:cubicBezTo>
                  <a:cubicBezTo>
                    <a:pt x="0" y="273"/>
                    <a:pt x="11" y="240"/>
                    <a:pt x="22" y="208"/>
                  </a:cubicBezTo>
                  <a:cubicBezTo>
                    <a:pt x="33" y="175"/>
                    <a:pt x="44" y="153"/>
                    <a:pt x="55" y="131"/>
                  </a:cubicBezTo>
                  <a:cubicBezTo>
                    <a:pt x="77" y="109"/>
                    <a:pt x="99" y="87"/>
                    <a:pt x="132" y="65"/>
                  </a:cubicBezTo>
                  <a:cubicBezTo>
                    <a:pt x="153" y="43"/>
                    <a:pt x="186" y="33"/>
                    <a:pt x="230" y="22"/>
                  </a:cubicBezTo>
                  <a:cubicBezTo>
                    <a:pt x="307" y="0"/>
                    <a:pt x="372" y="0"/>
                    <a:pt x="416" y="33"/>
                  </a:cubicBezTo>
                  <a:cubicBezTo>
                    <a:pt x="449" y="76"/>
                    <a:pt x="482" y="131"/>
                    <a:pt x="482" y="230"/>
                  </a:cubicBezTo>
                  <a:cubicBezTo>
                    <a:pt x="482" y="251"/>
                    <a:pt x="492" y="273"/>
                    <a:pt x="492" y="295"/>
                  </a:cubicBezTo>
                  <a:cubicBezTo>
                    <a:pt x="438" y="317"/>
                    <a:pt x="416" y="317"/>
                    <a:pt x="372" y="339"/>
                  </a:cubicBezTo>
                  <a:cubicBezTo>
                    <a:pt x="361" y="306"/>
                    <a:pt x="361" y="295"/>
                    <a:pt x="361" y="273"/>
                  </a:cubicBezTo>
                  <a:cubicBezTo>
                    <a:pt x="361" y="251"/>
                    <a:pt x="361" y="240"/>
                    <a:pt x="361" y="230"/>
                  </a:cubicBezTo>
                  <a:cubicBezTo>
                    <a:pt x="361" y="230"/>
                    <a:pt x="361" y="218"/>
                    <a:pt x="350" y="208"/>
                  </a:cubicBezTo>
                  <a:cubicBezTo>
                    <a:pt x="350" y="197"/>
                    <a:pt x="350" y="186"/>
                    <a:pt x="350" y="175"/>
                  </a:cubicBezTo>
                  <a:cubicBezTo>
                    <a:pt x="350" y="175"/>
                    <a:pt x="350" y="164"/>
                    <a:pt x="339" y="153"/>
                  </a:cubicBezTo>
                  <a:cubicBezTo>
                    <a:pt x="339" y="142"/>
                    <a:pt x="339" y="142"/>
                    <a:pt x="328" y="131"/>
                  </a:cubicBezTo>
                  <a:cubicBezTo>
                    <a:pt x="328" y="131"/>
                    <a:pt x="317" y="131"/>
                    <a:pt x="317" y="120"/>
                  </a:cubicBezTo>
                  <a:cubicBezTo>
                    <a:pt x="307" y="120"/>
                    <a:pt x="307" y="120"/>
                    <a:pt x="295" y="120"/>
                  </a:cubicBezTo>
                  <a:cubicBezTo>
                    <a:pt x="284" y="120"/>
                    <a:pt x="284" y="120"/>
                    <a:pt x="274" y="120"/>
                  </a:cubicBezTo>
                  <a:cubicBezTo>
                    <a:pt x="263" y="120"/>
                    <a:pt x="252" y="120"/>
                    <a:pt x="241" y="120"/>
                  </a:cubicBezTo>
                  <a:cubicBezTo>
                    <a:pt x="219" y="131"/>
                    <a:pt x="208" y="131"/>
                    <a:pt x="186" y="142"/>
                  </a:cubicBezTo>
                  <a:cubicBezTo>
                    <a:pt x="175" y="153"/>
                    <a:pt x="164" y="164"/>
                    <a:pt x="153" y="175"/>
                  </a:cubicBezTo>
                  <a:cubicBezTo>
                    <a:pt x="153" y="186"/>
                    <a:pt x="142" y="197"/>
                    <a:pt x="142" y="208"/>
                  </a:cubicBezTo>
                  <a:cubicBezTo>
                    <a:pt x="132" y="218"/>
                    <a:pt x="132" y="230"/>
                    <a:pt x="132" y="251"/>
                  </a:cubicBezTo>
                  <a:cubicBezTo>
                    <a:pt x="132" y="262"/>
                    <a:pt x="132" y="284"/>
                    <a:pt x="132" y="295"/>
                  </a:cubicBezTo>
                  <a:cubicBezTo>
                    <a:pt x="132" y="317"/>
                    <a:pt x="132" y="328"/>
                    <a:pt x="132" y="349"/>
                  </a:cubicBezTo>
                  <a:cubicBezTo>
                    <a:pt x="142" y="502"/>
                    <a:pt x="153" y="578"/>
                    <a:pt x="164" y="732"/>
                  </a:cubicBezTo>
                  <a:cubicBezTo>
                    <a:pt x="164" y="797"/>
                    <a:pt x="186" y="852"/>
                    <a:pt x="197" y="874"/>
                  </a:cubicBezTo>
                  <a:cubicBezTo>
                    <a:pt x="219" y="896"/>
                    <a:pt x="252" y="896"/>
                    <a:pt x="295" y="885"/>
                  </a:cubicBezTo>
                  <a:cubicBezTo>
                    <a:pt x="317" y="874"/>
                    <a:pt x="328" y="874"/>
                    <a:pt x="339" y="863"/>
                  </a:cubicBezTo>
                  <a:cubicBezTo>
                    <a:pt x="361" y="852"/>
                    <a:pt x="361" y="852"/>
                    <a:pt x="372" y="841"/>
                  </a:cubicBezTo>
                  <a:cubicBezTo>
                    <a:pt x="383" y="830"/>
                    <a:pt x="383" y="819"/>
                    <a:pt x="394" y="808"/>
                  </a:cubicBezTo>
                  <a:cubicBezTo>
                    <a:pt x="394" y="797"/>
                    <a:pt x="394" y="775"/>
                    <a:pt x="394" y="764"/>
                  </a:cubicBezTo>
                  <a:cubicBezTo>
                    <a:pt x="394" y="742"/>
                    <a:pt x="394" y="732"/>
                    <a:pt x="394" y="710"/>
                  </a:cubicBezTo>
                  <a:cubicBezTo>
                    <a:pt x="394" y="699"/>
                    <a:pt x="394" y="688"/>
                    <a:pt x="394" y="666"/>
                  </a:cubicBezTo>
                  <a:cubicBezTo>
                    <a:pt x="394" y="633"/>
                    <a:pt x="394" y="622"/>
                    <a:pt x="394" y="589"/>
                  </a:cubicBezTo>
                  <a:cubicBezTo>
                    <a:pt x="438" y="578"/>
                    <a:pt x="459" y="567"/>
                    <a:pt x="514" y="557"/>
                  </a:cubicBezTo>
                  <a:cubicBezTo>
                    <a:pt x="514" y="578"/>
                    <a:pt x="514" y="600"/>
                    <a:pt x="514" y="622"/>
                  </a:cubicBezTo>
                  <a:cubicBezTo>
                    <a:pt x="525" y="666"/>
                    <a:pt x="525" y="699"/>
                    <a:pt x="514" y="721"/>
                  </a:cubicBezTo>
                  <a:cubicBezTo>
                    <a:pt x="514" y="754"/>
                    <a:pt x="514" y="786"/>
                    <a:pt x="503" y="808"/>
                  </a:cubicBezTo>
                  <a:cubicBezTo>
                    <a:pt x="492" y="841"/>
                    <a:pt x="482" y="863"/>
                    <a:pt x="470" y="885"/>
                  </a:cubicBezTo>
                  <a:cubicBezTo>
                    <a:pt x="449" y="907"/>
                    <a:pt x="427" y="929"/>
                    <a:pt x="405" y="939"/>
                  </a:cubicBezTo>
                  <a:cubicBezTo>
                    <a:pt x="372" y="961"/>
                    <a:pt x="339" y="972"/>
                    <a:pt x="307" y="98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Freeform 185"/>
            <p:cNvSpPr>
              <a:spLocks noChangeArrowheads="1"/>
            </p:cNvSpPr>
            <p:nvPr/>
          </p:nvSpPr>
          <p:spPr bwMode="auto">
            <a:xfrm>
              <a:off x="20429285" y="6431536"/>
              <a:ext cx="376518" cy="891348"/>
            </a:xfrm>
            <a:custGeom>
              <a:avLst/>
              <a:gdLst>
                <a:gd name="T0" fmla="*/ 65332 w 438"/>
                <a:gd name="T1" fmla="*/ 890481 h 1028"/>
                <a:gd name="T2" fmla="*/ 65332 w 438"/>
                <a:gd name="T3" fmla="*/ 890481 h 1028"/>
                <a:gd name="T4" fmla="*/ 0 w 438"/>
                <a:gd name="T5" fmla="*/ 65897 h 1028"/>
                <a:gd name="T6" fmla="*/ 310326 w 438"/>
                <a:gd name="T7" fmla="*/ 0 h 1028"/>
                <a:gd name="T8" fmla="*/ 319782 w 438"/>
                <a:gd name="T9" fmla="*/ 84973 h 1028"/>
                <a:gd name="T10" fmla="*/ 112612 w 438"/>
                <a:gd name="T11" fmla="*/ 123124 h 1028"/>
                <a:gd name="T12" fmla="*/ 140979 w 438"/>
                <a:gd name="T13" fmla="*/ 397985 h 1028"/>
                <a:gd name="T14" fmla="*/ 300871 w 438"/>
                <a:gd name="T15" fmla="*/ 359834 h 1028"/>
                <a:gd name="T16" fmla="*/ 310326 w 438"/>
                <a:gd name="T17" fmla="*/ 444807 h 1028"/>
                <a:gd name="T18" fmla="*/ 140979 w 438"/>
                <a:gd name="T19" fmla="*/ 472553 h 1028"/>
                <a:gd name="T20" fmla="*/ 169347 w 438"/>
                <a:gd name="T21" fmla="*/ 776028 h 1028"/>
                <a:gd name="T22" fmla="*/ 375658 w 438"/>
                <a:gd name="T23" fmla="*/ 738744 h 1028"/>
                <a:gd name="T24" fmla="*/ 375658 w 438"/>
                <a:gd name="T25" fmla="*/ 814179 h 1028"/>
                <a:gd name="T26" fmla="*/ 65332 w 438"/>
                <a:gd name="T27" fmla="*/ 890481 h 10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8" h="1028">
                  <a:moveTo>
                    <a:pt x="76" y="1027"/>
                  </a:moveTo>
                  <a:lnTo>
                    <a:pt x="76" y="1027"/>
                  </a:lnTo>
                  <a:cubicBezTo>
                    <a:pt x="43" y="710"/>
                    <a:pt x="22" y="393"/>
                    <a:pt x="0" y="76"/>
                  </a:cubicBezTo>
                  <a:cubicBezTo>
                    <a:pt x="142" y="43"/>
                    <a:pt x="218" y="21"/>
                    <a:pt x="361" y="0"/>
                  </a:cubicBezTo>
                  <a:cubicBezTo>
                    <a:pt x="361" y="33"/>
                    <a:pt x="361" y="54"/>
                    <a:pt x="372" y="98"/>
                  </a:cubicBezTo>
                  <a:cubicBezTo>
                    <a:pt x="273" y="109"/>
                    <a:pt x="229" y="120"/>
                    <a:pt x="131" y="142"/>
                  </a:cubicBezTo>
                  <a:cubicBezTo>
                    <a:pt x="142" y="273"/>
                    <a:pt x="153" y="328"/>
                    <a:pt x="164" y="459"/>
                  </a:cubicBezTo>
                  <a:cubicBezTo>
                    <a:pt x="241" y="437"/>
                    <a:pt x="273" y="426"/>
                    <a:pt x="350" y="415"/>
                  </a:cubicBezTo>
                  <a:cubicBezTo>
                    <a:pt x="350" y="459"/>
                    <a:pt x="350" y="470"/>
                    <a:pt x="361" y="513"/>
                  </a:cubicBezTo>
                  <a:cubicBezTo>
                    <a:pt x="284" y="524"/>
                    <a:pt x="241" y="535"/>
                    <a:pt x="164" y="545"/>
                  </a:cubicBezTo>
                  <a:cubicBezTo>
                    <a:pt x="175" y="688"/>
                    <a:pt x="186" y="764"/>
                    <a:pt x="197" y="895"/>
                  </a:cubicBezTo>
                  <a:cubicBezTo>
                    <a:pt x="295" y="874"/>
                    <a:pt x="339" y="863"/>
                    <a:pt x="437" y="852"/>
                  </a:cubicBezTo>
                  <a:cubicBezTo>
                    <a:pt x="437" y="885"/>
                    <a:pt x="437" y="907"/>
                    <a:pt x="437" y="939"/>
                  </a:cubicBezTo>
                  <a:cubicBezTo>
                    <a:pt x="295" y="972"/>
                    <a:pt x="218" y="983"/>
                    <a:pt x="76" y="10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Freeform 186"/>
            <p:cNvSpPr>
              <a:spLocks noChangeArrowheads="1"/>
            </p:cNvSpPr>
            <p:nvPr/>
          </p:nvSpPr>
          <p:spPr bwMode="auto">
            <a:xfrm>
              <a:off x="20821170" y="6381590"/>
              <a:ext cx="464884" cy="845244"/>
            </a:xfrm>
            <a:custGeom>
              <a:avLst/>
              <a:gdLst>
                <a:gd name="T0" fmla="*/ 274429 w 537"/>
                <a:gd name="T1" fmla="*/ 844375 h 973"/>
                <a:gd name="T2" fmla="*/ 274429 w 537"/>
                <a:gd name="T3" fmla="*/ 844375 h 973"/>
                <a:gd name="T4" fmla="*/ 113407 w 537"/>
                <a:gd name="T5" fmla="*/ 797466 h 973"/>
                <a:gd name="T6" fmla="*/ 38091 w 537"/>
                <a:gd name="T7" fmla="*/ 626332 h 973"/>
                <a:gd name="T8" fmla="*/ 141976 w 537"/>
                <a:gd name="T9" fmla="*/ 588109 h 973"/>
                <a:gd name="T10" fmla="*/ 274429 w 537"/>
                <a:gd name="T11" fmla="*/ 749687 h 973"/>
                <a:gd name="T12" fmla="*/ 341088 w 537"/>
                <a:gd name="T13" fmla="*/ 721020 h 973"/>
                <a:gd name="T14" fmla="*/ 350611 w 537"/>
                <a:gd name="T15" fmla="*/ 645443 h 973"/>
                <a:gd name="T16" fmla="*/ 341088 w 537"/>
                <a:gd name="T17" fmla="*/ 597665 h 973"/>
                <a:gd name="T18" fmla="*/ 322043 w 537"/>
                <a:gd name="T19" fmla="*/ 559442 h 973"/>
                <a:gd name="T20" fmla="*/ 293474 w 537"/>
                <a:gd name="T21" fmla="*/ 531644 h 973"/>
                <a:gd name="T22" fmla="*/ 255383 w 537"/>
                <a:gd name="T23" fmla="*/ 493421 h 973"/>
                <a:gd name="T24" fmla="*/ 103885 w 537"/>
                <a:gd name="T25" fmla="*/ 389177 h 973"/>
                <a:gd name="T26" fmla="*/ 38091 w 537"/>
                <a:gd name="T27" fmla="*/ 313600 h 973"/>
                <a:gd name="T28" fmla="*/ 9523 w 537"/>
                <a:gd name="T29" fmla="*/ 218043 h 973"/>
                <a:gd name="T30" fmla="*/ 47614 w 537"/>
                <a:gd name="T31" fmla="*/ 66021 h 973"/>
                <a:gd name="T32" fmla="*/ 189590 w 537"/>
                <a:gd name="T33" fmla="*/ 0 h 973"/>
                <a:gd name="T34" fmla="*/ 341088 w 537"/>
                <a:gd name="T35" fmla="*/ 47778 h 973"/>
                <a:gd name="T36" fmla="*/ 406882 w 537"/>
                <a:gd name="T37" fmla="*/ 209356 h 973"/>
                <a:gd name="T38" fmla="*/ 312520 w 537"/>
                <a:gd name="T39" fmla="*/ 237155 h 973"/>
                <a:gd name="T40" fmla="*/ 302997 w 537"/>
                <a:gd name="T41" fmla="*/ 190245 h 973"/>
                <a:gd name="T42" fmla="*/ 293474 w 537"/>
                <a:gd name="T43" fmla="*/ 152022 h 973"/>
                <a:gd name="T44" fmla="*/ 274429 w 537"/>
                <a:gd name="T45" fmla="*/ 113800 h 973"/>
                <a:gd name="T46" fmla="*/ 237203 w 537"/>
                <a:gd name="T47" fmla="*/ 94688 h 973"/>
                <a:gd name="T48" fmla="*/ 189590 w 537"/>
                <a:gd name="T49" fmla="*/ 94688 h 973"/>
                <a:gd name="T50" fmla="*/ 113407 w 537"/>
                <a:gd name="T51" fmla="*/ 190245 h 973"/>
                <a:gd name="T52" fmla="*/ 132453 w 537"/>
                <a:gd name="T53" fmla="*/ 246710 h 973"/>
                <a:gd name="T54" fmla="*/ 170544 w 537"/>
                <a:gd name="T55" fmla="*/ 294489 h 973"/>
                <a:gd name="T56" fmla="*/ 322043 w 537"/>
                <a:gd name="T57" fmla="*/ 408288 h 973"/>
                <a:gd name="T58" fmla="*/ 416404 w 537"/>
                <a:gd name="T59" fmla="*/ 512532 h 973"/>
                <a:gd name="T60" fmla="*/ 464018 w 537"/>
                <a:gd name="T61" fmla="*/ 645443 h 973"/>
                <a:gd name="T62" fmla="*/ 416404 w 537"/>
                <a:gd name="T63" fmla="*/ 787910 h 973"/>
                <a:gd name="T64" fmla="*/ 274429 w 537"/>
                <a:gd name="T65" fmla="*/ 844375 h 9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7" h="973">
                  <a:moveTo>
                    <a:pt x="317" y="972"/>
                  </a:moveTo>
                  <a:lnTo>
                    <a:pt x="317" y="972"/>
                  </a:lnTo>
                  <a:cubicBezTo>
                    <a:pt x="241" y="972"/>
                    <a:pt x="175" y="950"/>
                    <a:pt x="131" y="918"/>
                  </a:cubicBezTo>
                  <a:cubicBezTo>
                    <a:pt x="88" y="874"/>
                    <a:pt x="55" y="808"/>
                    <a:pt x="44" y="721"/>
                  </a:cubicBezTo>
                  <a:cubicBezTo>
                    <a:pt x="99" y="699"/>
                    <a:pt x="120" y="688"/>
                    <a:pt x="164" y="677"/>
                  </a:cubicBezTo>
                  <a:cubicBezTo>
                    <a:pt x="186" y="808"/>
                    <a:pt x="230" y="874"/>
                    <a:pt x="317" y="863"/>
                  </a:cubicBezTo>
                  <a:cubicBezTo>
                    <a:pt x="350" y="863"/>
                    <a:pt x="372" y="852"/>
                    <a:pt x="394" y="830"/>
                  </a:cubicBezTo>
                  <a:cubicBezTo>
                    <a:pt x="405" y="808"/>
                    <a:pt x="416" y="786"/>
                    <a:pt x="405" y="743"/>
                  </a:cubicBezTo>
                  <a:cubicBezTo>
                    <a:pt x="405" y="732"/>
                    <a:pt x="405" y="710"/>
                    <a:pt x="394" y="688"/>
                  </a:cubicBezTo>
                  <a:cubicBezTo>
                    <a:pt x="394" y="677"/>
                    <a:pt x="383" y="655"/>
                    <a:pt x="372" y="644"/>
                  </a:cubicBezTo>
                  <a:cubicBezTo>
                    <a:pt x="361" y="633"/>
                    <a:pt x="350" y="622"/>
                    <a:pt x="339" y="612"/>
                  </a:cubicBezTo>
                  <a:cubicBezTo>
                    <a:pt x="328" y="600"/>
                    <a:pt x="306" y="590"/>
                    <a:pt x="295" y="568"/>
                  </a:cubicBezTo>
                  <a:cubicBezTo>
                    <a:pt x="219" y="514"/>
                    <a:pt x="186" y="492"/>
                    <a:pt x="120" y="448"/>
                  </a:cubicBezTo>
                  <a:cubicBezTo>
                    <a:pt x="88" y="416"/>
                    <a:pt x="55" y="394"/>
                    <a:pt x="44" y="361"/>
                  </a:cubicBezTo>
                  <a:cubicBezTo>
                    <a:pt x="22" y="328"/>
                    <a:pt x="11" y="295"/>
                    <a:pt x="11" y="251"/>
                  </a:cubicBezTo>
                  <a:cubicBezTo>
                    <a:pt x="0" y="175"/>
                    <a:pt x="22" y="120"/>
                    <a:pt x="55" y="76"/>
                  </a:cubicBezTo>
                  <a:cubicBezTo>
                    <a:pt x="99" y="33"/>
                    <a:pt x="142" y="11"/>
                    <a:pt x="219" y="0"/>
                  </a:cubicBezTo>
                  <a:cubicBezTo>
                    <a:pt x="295" y="0"/>
                    <a:pt x="350" y="11"/>
                    <a:pt x="394" y="55"/>
                  </a:cubicBezTo>
                  <a:cubicBezTo>
                    <a:pt x="438" y="98"/>
                    <a:pt x="460" y="153"/>
                    <a:pt x="470" y="241"/>
                  </a:cubicBezTo>
                  <a:cubicBezTo>
                    <a:pt x="427" y="251"/>
                    <a:pt x="405" y="263"/>
                    <a:pt x="361" y="273"/>
                  </a:cubicBezTo>
                  <a:cubicBezTo>
                    <a:pt x="361" y="251"/>
                    <a:pt x="361" y="230"/>
                    <a:pt x="350" y="219"/>
                  </a:cubicBezTo>
                  <a:cubicBezTo>
                    <a:pt x="350" y="197"/>
                    <a:pt x="350" y="186"/>
                    <a:pt x="339" y="175"/>
                  </a:cubicBezTo>
                  <a:cubicBezTo>
                    <a:pt x="328" y="153"/>
                    <a:pt x="317" y="142"/>
                    <a:pt x="317" y="131"/>
                  </a:cubicBezTo>
                  <a:cubicBezTo>
                    <a:pt x="306" y="120"/>
                    <a:pt x="285" y="109"/>
                    <a:pt x="274" y="109"/>
                  </a:cubicBezTo>
                  <a:cubicBezTo>
                    <a:pt x="263" y="109"/>
                    <a:pt x="241" y="98"/>
                    <a:pt x="219" y="109"/>
                  </a:cubicBezTo>
                  <a:cubicBezTo>
                    <a:pt x="153" y="120"/>
                    <a:pt x="120" y="153"/>
                    <a:pt x="131" y="219"/>
                  </a:cubicBezTo>
                  <a:cubicBezTo>
                    <a:pt x="131" y="251"/>
                    <a:pt x="142" y="273"/>
                    <a:pt x="153" y="284"/>
                  </a:cubicBezTo>
                  <a:cubicBezTo>
                    <a:pt x="164" y="306"/>
                    <a:pt x="175" y="328"/>
                    <a:pt x="197" y="339"/>
                  </a:cubicBezTo>
                  <a:cubicBezTo>
                    <a:pt x="274" y="394"/>
                    <a:pt x="306" y="416"/>
                    <a:pt x="372" y="470"/>
                  </a:cubicBezTo>
                  <a:cubicBezTo>
                    <a:pt x="416" y="514"/>
                    <a:pt x="460" y="547"/>
                    <a:pt x="481" y="590"/>
                  </a:cubicBezTo>
                  <a:cubicBezTo>
                    <a:pt x="514" y="633"/>
                    <a:pt x="525" y="688"/>
                    <a:pt x="536" y="743"/>
                  </a:cubicBezTo>
                  <a:cubicBezTo>
                    <a:pt x="536" y="808"/>
                    <a:pt x="525" y="863"/>
                    <a:pt x="481" y="907"/>
                  </a:cubicBezTo>
                  <a:cubicBezTo>
                    <a:pt x="449" y="940"/>
                    <a:pt x="394" y="962"/>
                    <a:pt x="317" y="97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Freeform 187"/>
            <p:cNvSpPr>
              <a:spLocks noChangeArrowheads="1"/>
            </p:cNvSpPr>
            <p:nvPr/>
          </p:nvSpPr>
          <p:spPr bwMode="auto">
            <a:xfrm>
              <a:off x="21305264" y="6400800"/>
              <a:ext cx="472568" cy="864454"/>
            </a:xfrm>
            <a:custGeom>
              <a:avLst/>
              <a:gdLst>
                <a:gd name="T0" fmla="*/ 282851 w 548"/>
                <a:gd name="T1" fmla="*/ 854028 h 995"/>
                <a:gd name="T2" fmla="*/ 282851 w 548"/>
                <a:gd name="T3" fmla="*/ 854028 h 995"/>
                <a:gd name="T4" fmla="*/ 112968 w 548"/>
                <a:gd name="T5" fmla="*/ 759329 h 995"/>
                <a:gd name="T6" fmla="*/ 37943 w 548"/>
                <a:gd name="T7" fmla="*/ 578619 h 995"/>
                <a:gd name="T8" fmla="*/ 141425 w 548"/>
                <a:gd name="T9" fmla="*/ 569063 h 995"/>
                <a:gd name="T10" fmla="*/ 273365 w 548"/>
                <a:gd name="T11" fmla="*/ 759329 h 995"/>
                <a:gd name="T12" fmla="*/ 339766 w 548"/>
                <a:gd name="T13" fmla="*/ 749773 h 995"/>
                <a:gd name="T14" fmla="*/ 358738 w 548"/>
                <a:gd name="T15" fmla="*/ 682875 h 995"/>
                <a:gd name="T16" fmla="*/ 349252 w 548"/>
                <a:gd name="T17" fmla="*/ 635960 h 995"/>
                <a:gd name="T18" fmla="*/ 320794 w 548"/>
                <a:gd name="T19" fmla="*/ 588176 h 995"/>
                <a:gd name="T20" fmla="*/ 292337 w 548"/>
                <a:gd name="T21" fmla="*/ 549949 h 995"/>
                <a:gd name="T22" fmla="*/ 254393 w 548"/>
                <a:gd name="T23" fmla="*/ 502165 h 995"/>
                <a:gd name="T24" fmla="*/ 103482 w 548"/>
                <a:gd name="T25" fmla="*/ 361420 h 995"/>
                <a:gd name="T26" fmla="*/ 37943 w 548"/>
                <a:gd name="T27" fmla="*/ 275409 h 995"/>
                <a:gd name="T28" fmla="*/ 9486 w 548"/>
                <a:gd name="T29" fmla="*/ 171153 h 995"/>
                <a:gd name="T30" fmla="*/ 47429 w 548"/>
                <a:gd name="T31" fmla="*/ 38227 h 995"/>
                <a:gd name="T32" fmla="*/ 188855 w 548"/>
                <a:gd name="T33" fmla="*/ 9557 h 995"/>
                <a:gd name="T34" fmla="*/ 339766 w 548"/>
                <a:gd name="T35" fmla="*/ 94699 h 995"/>
                <a:gd name="T36" fmla="*/ 414791 w 548"/>
                <a:gd name="T37" fmla="*/ 275409 h 995"/>
                <a:gd name="T38" fmla="*/ 320794 w 548"/>
                <a:gd name="T39" fmla="*/ 275409 h 995"/>
                <a:gd name="T40" fmla="*/ 311308 w 548"/>
                <a:gd name="T41" fmla="*/ 218068 h 995"/>
                <a:gd name="T42" fmla="*/ 292337 w 548"/>
                <a:gd name="T43" fmla="*/ 180710 h 995"/>
                <a:gd name="T44" fmla="*/ 273365 w 548"/>
                <a:gd name="T45" fmla="*/ 142483 h 995"/>
                <a:gd name="T46" fmla="*/ 235422 w 548"/>
                <a:gd name="T47" fmla="*/ 113813 h 995"/>
                <a:gd name="T48" fmla="*/ 198341 w 548"/>
                <a:gd name="T49" fmla="*/ 94699 h 995"/>
                <a:gd name="T50" fmla="*/ 112968 w 548"/>
                <a:gd name="T51" fmla="*/ 171153 h 995"/>
                <a:gd name="T52" fmla="*/ 131940 w 548"/>
                <a:gd name="T53" fmla="*/ 237182 h 995"/>
                <a:gd name="T54" fmla="*/ 179369 w 548"/>
                <a:gd name="T55" fmla="*/ 294523 h 995"/>
                <a:gd name="T56" fmla="*/ 330280 w 548"/>
                <a:gd name="T57" fmla="*/ 446562 h 995"/>
                <a:gd name="T58" fmla="*/ 424276 w 548"/>
                <a:gd name="T59" fmla="*/ 569063 h 995"/>
                <a:gd name="T60" fmla="*/ 462220 w 548"/>
                <a:gd name="T61" fmla="*/ 711546 h 995"/>
                <a:gd name="T62" fmla="*/ 424276 w 548"/>
                <a:gd name="T63" fmla="*/ 834915 h 995"/>
                <a:gd name="T64" fmla="*/ 282851 w 548"/>
                <a:gd name="T65" fmla="*/ 854028 h 9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48" h="995">
                  <a:moveTo>
                    <a:pt x="328" y="983"/>
                  </a:moveTo>
                  <a:lnTo>
                    <a:pt x="328" y="983"/>
                  </a:lnTo>
                  <a:cubicBezTo>
                    <a:pt x="241" y="961"/>
                    <a:pt x="175" y="928"/>
                    <a:pt x="131" y="874"/>
                  </a:cubicBezTo>
                  <a:cubicBezTo>
                    <a:pt x="87" y="819"/>
                    <a:pt x="55" y="753"/>
                    <a:pt x="44" y="666"/>
                  </a:cubicBezTo>
                  <a:cubicBezTo>
                    <a:pt x="87" y="655"/>
                    <a:pt x="120" y="655"/>
                    <a:pt x="164" y="655"/>
                  </a:cubicBezTo>
                  <a:cubicBezTo>
                    <a:pt x="186" y="786"/>
                    <a:pt x="230" y="863"/>
                    <a:pt x="317" y="874"/>
                  </a:cubicBezTo>
                  <a:cubicBezTo>
                    <a:pt x="350" y="885"/>
                    <a:pt x="383" y="885"/>
                    <a:pt x="394" y="863"/>
                  </a:cubicBezTo>
                  <a:cubicBezTo>
                    <a:pt x="416" y="852"/>
                    <a:pt x="416" y="830"/>
                    <a:pt x="416" y="786"/>
                  </a:cubicBezTo>
                  <a:cubicBezTo>
                    <a:pt x="416" y="764"/>
                    <a:pt x="405" y="753"/>
                    <a:pt x="405" y="732"/>
                  </a:cubicBezTo>
                  <a:cubicBezTo>
                    <a:pt x="394" y="710"/>
                    <a:pt x="383" y="699"/>
                    <a:pt x="372" y="677"/>
                  </a:cubicBezTo>
                  <a:cubicBezTo>
                    <a:pt x="361" y="655"/>
                    <a:pt x="350" y="644"/>
                    <a:pt x="339" y="633"/>
                  </a:cubicBezTo>
                  <a:cubicBezTo>
                    <a:pt x="328" y="622"/>
                    <a:pt x="317" y="600"/>
                    <a:pt x="295" y="578"/>
                  </a:cubicBezTo>
                  <a:cubicBezTo>
                    <a:pt x="219" y="514"/>
                    <a:pt x="186" y="481"/>
                    <a:pt x="120" y="416"/>
                  </a:cubicBezTo>
                  <a:cubicBezTo>
                    <a:pt x="87" y="383"/>
                    <a:pt x="55" y="350"/>
                    <a:pt x="44" y="317"/>
                  </a:cubicBezTo>
                  <a:cubicBezTo>
                    <a:pt x="22" y="284"/>
                    <a:pt x="11" y="241"/>
                    <a:pt x="11" y="197"/>
                  </a:cubicBezTo>
                  <a:cubicBezTo>
                    <a:pt x="0" y="131"/>
                    <a:pt x="22" y="76"/>
                    <a:pt x="55" y="44"/>
                  </a:cubicBezTo>
                  <a:cubicBezTo>
                    <a:pt x="98" y="11"/>
                    <a:pt x="142" y="0"/>
                    <a:pt x="219" y="11"/>
                  </a:cubicBezTo>
                  <a:cubicBezTo>
                    <a:pt x="295" y="22"/>
                    <a:pt x="361" y="54"/>
                    <a:pt x="394" y="109"/>
                  </a:cubicBezTo>
                  <a:cubicBezTo>
                    <a:pt x="437" y="164"/>
                    <a:pt x="470" y="229"/>
                    <a:pt x="481" y="317"/>
                  </a:cubicBezTo>
                  <a:cubicBezTo>
                    <a:pt x="437" y="317"/>
                    <a:pt x="416" y="317"/>
                    <a:pt x="372" y="317"/>
                  </a:cubicBezTo>
                  <a:cubicBezTo>
                    <a:pt x="372" y="295"/>
                    <a:pt x="361" y="273"/>
                    <a:pt x="361" y="251"/>
                  </a:cubicBezTo>
                  <a:cubicBezTo>
                    <a:pt x="361" y="241"/>
                    <a:pt x="350" y="219"/>
                    <a:pt x="339" y="208"/>
                  </a:cubicBezTo>
                  <a:cubicBezTo>
                    <a:pt x="339" y="186"/>
                    <a:pt x="328" y="175"/>
                    <a:pt x="317" y="164"/>
                  </a:cubicBezTo>
                  <a:cubicBezTo>
                    <a:pt x="306" y="153"/>
                    <a:pt x="295" y="142"/>
                    <a:pt x="273" y="131"/>
                  </a:cubicBezTo>
                  <a:cubicBezTo>
                    <a:pt x="262" y="120"/>
                    <a:pt x="241" y="109"/>
                    <a:pt x="230" y="109"/>
                  </a:cubicBezTo>
                  <a:cubicBezTo>
                    <a:pt x="153" y="98"/>
                    <a:pt x="120" y="131"/>
                    <a:pt x="131" y="197"/>
                  </a:cubicBezTo>
                  <a:cubicBezTo>
                    <a:pt x="131" y="229"/>
                    <a:pt x="142" y="251"/>
                    <a:pt x="153" y="273"/>
                  </a:cubicBezTo>
                  <a:cubicBezTo>
                    <a:pt x="164" y="284"/>
                    <a:pt x="175" y="306"/>
                    <a:pt x="208" y="339"/>
                  </a:cubicBezTo>
                  <a:cubicBezTo>
                    <a:pt x="273" y="404"/>
                    <a:pt x="306" y="437"/>
                    <a:pt x="383" y="514"/>
                  </a:cubicBezTo>
                  <a:cubicBezTo>
                    <a:pt x="427" y="557"/>
                    <a:pt x="459" y="611"/>
                    <a:pt x="492" y="655"/>
                  </a:cubicBezTo>
                  <a:cubicBezTo>
                    <a:pt x="514" y="710"/>
                    <a:pt x="536" y="764"/>
                    <a:pt x="536" y="819"/>
                  </a:cubicBezTo>
                  <a:cubicBezTo>
                    <a:pt x="547" y="885"/>
                    <a:pt x="525" y="928"/>
                    <a:pt x="492" y="961"/>
                  </a:cubicBezTo>
                  <a:cubicBezTo>
                    <a:pt x="448" y="994"/>
                    <a:pt x="394" y="994"/>
                    <a:pt x="328" y="98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9" name="Title 2"/>
          <p:cNvSpPr txBox="1">
            <a:spLocks/>
          </p:cNvSpPr>
          <p:nvPr/>
        </p:nvSpPr>
        <p:spPr>
          <a:xfrm>
            <a:off x="851877" y="2134745"/>
            <a:ext cx="3584988" cy="1654606"/>
          </a:xfrm>
          <a:prstGeom prst="rect">
            <a:avLst/>
          </a:prstGeom>
        </p:spPr>
        <p:txBody>
          <a:bodyPr wrap="square" lIns="38405" tIns="19202" rIns="38405" bIns="19202">
            <a:spAutoFit/>
          </a:bodyPr>
          <a:lstStyle>
            <a:lvl1pPr algn="l" defTabSz="1828800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000" dirty="0" smtClean="0">
                <a:solidFill>
                  <a:schemeClr val="bg1"/>
                </a:solidFill>
              </a:rPr>
              <a:t>Thank </a:t>
            </a:r>
            <a:r>
              <a:rPr lang="en-US" sz="7000" dirty="0">
                <a:solidFill>
                  <a:schemeClr val="bg1"/>
                </a:solidFill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146439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465819"/>
          </a:xfrm>
        </p:spPr>
        <p:txBody>
          <a:bodyPr/>
          <a:lstStyle/>
          <a:p>
            <a:r>
              <a:rPr lang="en-US" dirty="0"/>
              <a:t>Test your code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2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533156" y="1963264"/>
            <a:ext cx="2858859" cy="3543489"/>
            <a:chOff x="671513" y="4758892"/>
            <a:chExt cx="6593722" cy="6129573"/>
          </a:xfrm>
        </p:grpSpPr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671513" y="4758892"/>
              <a:ext cx="6593722" cy="2633820"/>
            </a:xfrm>
            <a:custGeom>
              <a:avLst/>
              <a:gdLst>
                <a:gd name="T0" fmla="*/ 5639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9 w 7144"/>
                <a:gd name="T9" fmla="*/ 3557 h 3558"/>
                <a:gd name="T10" fmla="*/ 7143 w 7144"/>
                <a:gd name="T11" fmla="*/ 1792 h 3558"/>
                <a:gd name="T12" fmla="*/ 5639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39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9" y="3557"/>
                  </a:lnTo>
                  <a:lnTo>
                    <a:pt x="7143" y="1792"/>
                  </a:lnTo>
                  <a:lnTo>
                    <a:pt x="5639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lIns="243785" tIns="121892" rIns="243785" bIns="121892" anchor="ctr"/>
            <a:lstStyle/>
            <a:p>
              <a:pPr algn="ctr"/>
              <a:r>
                <a:rPr lang="en-US" sz="340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  Create  </a:t>
              </a:r>
            </a:p>
            <a:p>
              <a:pPr algn="ctr"/>
              <a:r>
                <a:rPr lang="en-US" sz="340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Test Data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31190" y="8118475"/>
              <a:ext cx="4300346" cy="2769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Create a set of data to test the program meets the FRs from your SRS.</a:t>
              </a:r>
            </a:p>
            <a:p>
              <a:pPr algn="ctr"/>
              <a:r>
                <a:rPr lang="en-US" sz="1200" dirty="0"/>
                <a:t>List the data and  expected results in a trace table.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948725" y="1958432"/>
            <a:ext cx="2858859" cy="3116469"/>
            <a:chOff x="6154391" y="4758892"/>
            <a:chExt cx="6593722" cy="5390909"/>
          </a:xfrm>
        </p:grpSpPr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6154391" y="4758892"/>
              <a:ext cx="6593722" cy="2633820"/>
            </a:xfrm>
            <a:custGeom>
              <a:avLst/>
              <a:gdLst>
                <a:gd name="T0" fmla="*/ 5668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8 w 7144"/>
                <a:gd name="T9" fmla="*/ 3557 h 3558"/>
                <a:gd name="T10" fmla="*/ 7143 w 7144"/>
                <a:gd name="T11" fmla="*/ 1792 h 3558"/>
                <a:gd name="T12" fmla="*/ 5668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68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8" y="3557"/>
                  </a:lnTo>
                  <a:lnTo>
                    <a:pt x="7143" y="1792"/>
                  </a:lnTo>
                  <a:lnTo>
                    <a:pt x="5668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 algn="ctr"/>
              <a:r>
                <a:rPr lang="en-US" sz="340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   Run Tests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14138" y="8118475"/>
              <a:ext cx="4300346" cy="2031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Enter the test data into the program to see if the actually results are as expected</a:t>
              </a:r>
              <a:r>
                <a:rPr lang="en-US" sz="700" dirty="0"/>
                <a:t>.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331615" y="1958432"/>
            <a:ext cx="2858859" cy="3116469"/>
            <a:chOff x="11633484" y="4758892"/>
            <a:chExt cx="6593722" cy="5390910"/>
          </a:xfrm>
        </p:grpSpPr>
        <p:sp>
          <p:nvSpPr>
            <p:cNvPr id="6" name="Freeform 1"/>
            <p:cNvSpPr>
              <a:spLocks noChangeArrowheads="1"/>
            </p:cNvSpPr>
            <p:nvPr/>
          </p:nvSpPr>
          <p:spPr bwMode="auto">
            <a:xfrm>
              <a:off x="11633484" y="4758892"/>
              <a:ext cx="6593722" cy="2633820"/>
            </a:xfrm>
            <a:custGeom>
              <a:avLst/>
              <a:gdLst>
                <a:gd name="T0" fmla="*/ 5639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9 w 7144"/>
                <a:gd name="T9" fmla="*/ 3557 h 3558"/>
                <a:gd name="T10" fmla="*/ 7143 w 7144"/>
                <a:gd name="T11" fmla="*/ 1792 h 3558"/>
                <a:gd name="T12" fmla="*/ 5639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39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9" y="3557"/>
                  </a:lnTo>
                  <a:lnTo>
                    <a:pt x="7143" y="1792"/>
                  </a:lnTo>
                  <a:lnTo>
                    <a:pt x="5639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 algn="ctr"/>
              <a:r>
                <a:rPr lang="en-US" sz="340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  </a:t>
              </a:r>
              <a:r>
                <a:rPr lang="en-US" sz="3400" dirty="0" smtClean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 Document</a:t>
              </a:r>
              <a:endParaRPr lang="en-US" sz="3400" dirty="0">
                <a:solidFill>
                  <a:schemeClr val="bg1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2097084" y="8118476"/>
              <a:ext cx="4300346" cy="2031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Take screen shots as evidence that your program works as expected and meets all FRs</a:t>
              </a:r>
              <a:endParaRPr lang="en-U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3589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982571"/>
            <a:ext cx="2699742" cy="892859"/>
          </a:xfrm>
        </p:spPr>
        <p:txBody>
          <a:bodyPr/>
          <a:lstStyle/>
          <a:p>
            <a:r>
              <a:rPr lang="en-AU" sz="3700" dirty="0"/>
              <a:t>Trace</a:t>
            </a:r>
            <a:br>
              <a:rPr lang="en-AU" sz="3700" dirty="0"/>
            </a:br>
            <a:r>
              <a:rPr lang="en-AU" sz="3700" dirty="0"/>
              <a:t>Table</a:t>
            </a:r>
          </a:p>
        </p:txBody>
      </p:sp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798459196"/>
              </p:ext>
            </p:extLst>
          </p:nvPr>
        </p:nvGraphicFramePr>
        <p:xfrm>
          <a:off x="1578769" y="657225"/>
          <a:ext cx="6838400" cy="558984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67680"/>
                <a:gridCol w="1367680"/>
                <a:gridCol w="1367680"/>
                <a:gridCol w="1367680"/>
                <a:gridCol w="1367680"/>
              </a:tblGrid>
              <a:tr h="364046">
                <a:tc>
                  <a:txBody>
                    <a:bodyPr/>
                    <a:lstStyle/>
                    <a:p>
                      <a:r>
                        <a:rPr lang="en-AU" sz="1800" baseline="0" dirty="0" smtClean="0">
                          <a:effectLst/>
                        </a:rPr>
                        <a:t>Feature </a:t>
                      </a:r>
                      <a:r>
                        <a:rPr lang="en-AU" sz="1800" baseline="0" dirty="0">
                          <a:effectLst/>
                        </a:rPr>
                        <a:t>tested</a:t>
                      </a:r>
                    </a:p>
                  </a:txBody>
                  <a:tcPr marL="34290" marR="34290" marT="22860" marB="228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aseline="0">
                          <a:effectLst/>
                        </a:rPr>
                        <a:t>Test Data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aseline="0">
                          <a:effectLst/>
                        </a:rPr>
                        <a:t>Expected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aseline="0">
                          <a:effectLst/>
                        </a:rPr>
                        <a:t>Actual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aseline="0">
                          <a:effectLst/>
                        </a:rPr>
                        <a:t>Evidence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1417320"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Calculation without membership</a:t>
                      </a:r>
                    </a:p>
                  </a:txBody>
                  <a:tcPr marL="34290" marR="34290" marT="22860" marB="228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adult =2</a:t>
                      </a:r>
                      <a:br>
                        <a:rPr lang="en-AU" sz="1400" baseline="0" dirty="0"/>
                      </a:br>
                      <a:r>
                        <a:rPr lang="en-AU" sz="1400" baseline="0" dirty="0"/>
                        <a:t>child =2</a:t>
                      </a:r>
                      <a:br>
                        <a:rPr lang="en-AU" sz="1400" baseline="0" dirty="0"/>
                      </a:br>
                      <a:r>
                        <a:rPr lang="en-AU" sz="1400" baseline="0" dirty="0"/>
                        <a:t>MEMBER =NO</a:t>
                      </a:r>
                      <a:br>
                        <a:rPr lang="en-AU" sz="1400" baseline="0" dirty="0"/>
                      </a:br>
                      <a:r>
                        <a:rPr lang="en-AU" sz="1400" baseline="0" dirty="0"/>
                        <a:t>member no = </a:t>
                      </a:r>
                      <a:r>
                        <a:rPr lang="en-AU" sz="1400" baseline="0" dirty="0" err="1"/>
                        <a:t>na</a:t>
                      </a:r>
                      <a:endParaRPr lang="en-AU" sz="1400" baseline="0" dirty="0"/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/>
                        <a:t>$40.00 + $20.00 +$6.00 GST= $66.00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/>
                        <a:t> $66.00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/>
                        <a:t>See screen dump1 - as expected.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2202">
                <a:tc>
                  <a:txBody>
                    <a:bodyPr/>
                    <a:lstStyle/>
                    <a:p>
                      <a:r>
                        <a:rPr lang="en-AU" sz="1400" baseline="0" dirty="0" smtClean="0"/>
                        <a:t>Calculation with membership</a:t>
                      </a:r>
                      <a:endParaRPr lang="en-AU" sz="1400" baseline="0" dirty="0"/>
                    </a:p>
                  </a:txBody>
                  <a:tcPr marL="34290" marR="34290" marT="22860" marB="228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 dirty="0" smtClean="0"/>
                        <a:t>adult =2</a:t>
                      </a:r>
                      <a:br>
                        <a:rPr lang="en-AU" sz="1400" baseline="0" dirty="0" smtClean="0"/>
                      </a:br>
                      <a:r>
                        <a:rPr lang="en-AU" sz="1400" baseline="0" dirty="0" smtClean="0"/>
                        <a:t>child =0</a:t>
                      </a:r>
                      <a:br>
                        <a:rPr lang="en-AU" sz="1400" baseline="0" dirty="0" smtClean="0"/>
                      </a:br>
                      <a:r>
                        <a:rPr lang="en-AU" sz="1400" baseline="0" dirty="0" smtClean="0"/>
                        <a:t>MEMBER =Yes</a:t>
                      </a:r>
                      <a:br>
                        <a:rPr lang="en-AU" sz="1400" baseline="0" dirty="0" smtClean="0"/>
                      </a:br>
                      <a:r>
                        <a:rPr lang="en-AU" sz="1400" baseline="0" dirty="0" smtClean="0"/>
                        <a:t>member no = 14356</a:t>
                      </a:r>
                      <a:endParaRPr lang="en-AU" sz="1400" baseline="0" dirty="0"/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$40.00+$4.00 GST  less 5%=  $41.80</a:t>
                      </a:r>
                    </a:p>
                    <a:p>
                      <a:r>
                        <a:rPr lang="en-AU" sz="1400" baseline="0" dirty="0"/>
                        <a:t> 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 $41.80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See Screen dump 2- as expected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5960"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other tests - </a:t>
                      </a:r>
                      <a:r>
                        <a:rPr lang="en-AU" sz="1400" baseline="0" dirty="0" err="1"/>
                        <a:t>eg</a:t>
                      </a:r>
                      <a:r>
                        <a:rPr lang="en-AU" sz="1400" baseline="0" dirty="0"/>
                        <a:t> 5 examples of testing, where you test all your validation rules and buttons</a:t>
                      </a:r>
                    </a:p>
                  </a:txBody>
                  <a:tcPr marL="34290" marR="34290" marT="22860" marB="228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 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/>
                        <a:t> 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 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aseline="0" dirty="0"/>
                        <a:t> </a:t>
                      </a:r>
                    </a:p>
                  </a:txBody>
                  <a:tcPr marL="34290" marR="34290" marT="22860" marB="2286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25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3196091"/>
            <a:ext cx="2855714" cy="465819"/>
          </a:xfrm>
        </p:spPr>
        <p:txBody>
          <a:bodyPr/>
          <a:lstStyle/>
          <a:p>
            <a:r>
              <a:rPr lang="en-AU" sz="3700" dirty="0"/>
              <a:t>Evidence</a:t>
            </a:r>
            <a:endParaRPr lang="en-AU" sz="34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07532" y="3587402"/>
            <a:ext cx="1452630" cy="53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405" tIns="19202" rIns="38405" bIns="1920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3840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Arial" charset="0"/>
                <a:cs typeface="Arial" charset="0"/>
              </a:rPr>
              <a:t>Screen shot 2</a:t>
            </a:r>
          </a:p>
          <a:p>
            <a:pPr algn="just" defTabSz="3840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charset="0"/>
                <a:cs typeface="Arial" charset="0"/>
              </a:rPr>
              <a:t>  </a:t>
            </a:r>
            <a:endParaRPr lang="en-US" altLang="en-US" sz="42400" dirty="0">
              <a:latin typeface="Arial" charset="0"/>
              <a:cs typeface="Arial" charset="0"/>
            </a:endParaRPr>
          </a:p>
        </p:txBody>
      </p:sp>
      <p:pic>
        <p:nvPicPr>
          <p:cNvPr id="2050" name="Picture 2" descr="C:\Users\User\Dropbox\BSSD34\Usability Documentation\Playtime Theatre Practice SAC Solution for Extranet - 2008 version\files\testing1.jp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161" y="569768"/>
            <a:ext cx="3614928" cy="236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ropbox\BSSD34\Usability Documentation\Playtime Theatre Practice SAC Solution for Extranet - 2008 version\files\testing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162" y="3584842"/>
            <a:ext cx="3627120" cy="237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86977" y="569768"/>
            <a:ext cx="1473184" cy="53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405" tIns="19202" rIns="38405" bIns="1920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3840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Arial" charset="0"/>
                <a:cs typeface="Arial" charset="0"/>
              </a:rPr>
              <a:t>Screen shot 1</a:t>
            </a:r>
          </a:p>
          <a:p>
            <a:pPr algn="just" defTabSz="3840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charset="0"/>
                <a:cs typeface="Arial" charset="0"/>
              </a:rPr>
              <a:t>  </a:t>
            </a:r>
            <a:endParaRPr lang="en-US" altLang="en-US" sz="4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3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1319899"/>
          </a:xfrm>
        </p:spPr>
        <p:txBody>
          <a:bodyPr/>
          <a:lstStyle/>
          <a:p>
            <a:r>
              <a:rPr lang="en-US" dirty="0"/>
              <a:t>Evaluate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Usability </a:t>
            </a:r>
            <a:r>
              <a:rPr lang="en-US" dirty="0"/>
              <a:t>of your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251817" y="2379446"/>
            <a:ext cx="2472646" cy="3080175"/>
            <a:chOff x="671513" y="4758892"/>
            <a:chExt cx="6593722" cy="6160350"/>
          </a:xfrm>
        </p:grpSpPr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671513" y="4758892"/>
              <a:ext cx="6593722" cy="2633820"/>
            </a:xfrm>
            <a:custGeom>
              <a:avLst/>
              <a:gdLst>
                <a:gd name="T0" fmla="*/ 5639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9 w 7144"/>
                <a:gd name="T9" fmla="*/ 3557 h 3558"/>
                <a:gd name="T10" fmla="*/ 7143 w 7144"/>
                <a:gd name="T11" fmla="*/ 1792 h 3558"/>
                <a:gd name="T12" fmla="*/ 5639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39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9" y="3557"/>
                  </a:lnTo>
                  <a:lnTo>
                    <a:pt x="7143" y="1792"/>
                  </a:lnTo>
                  <a:lnTo>
                    <a:pt x="5639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lIns="243785" tIns="121892" rIns="243785" bIns="121892" anchor="ctr"/>
            <a:lstStyle/>
            <a:p>
              <a:pPr algn="ctr"/>
              <a:r>
                <a:rPr lang="en-US" sz="300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  Design </a:t>
              </a:r>
            </a:p>
            <a:p>
              <a:pPr algn="ctr"/>
              <a:r>
                <a:rPr lang="en-US" sz="300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Tests 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31190" y="8118476"/>
              <a:ext cx="4300346" cy="2800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/>
                <a:t>List </a:t>
              </a:r>
              <a:r>
                <a:rPr lang="en-US" sz="1700" dirty="0"/>
                <a:t>the dates, participants, questions to ask, steps to follow</a:t>
              </a:r>
              <a:r>
                <a:rPr lang="en-US" sz="1700" dirty="0" smtClean="0"/>
                <a:t>, etc.</a:t>
              </a:r>
              <a:endParaRPr lang="en-US" sz="17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307896" y="2379446"/>
            <a:ext cx="2472646" cy="3341785"/>
            <a:chOff x="6154391" y="4758892"/>
            <a:chExt cx="6593722" cy="6683570"/>
          </a:xfrm>
        </p:grpSpPr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6154391" y="4758892"/>
              <a:ext cx="6593722" cy="2633820"/>
            </a:xfrm>
            <a:custGeom>
              <a:avLst/>
              <a:gdLst>
                <a:gd name="T0" fmla="*/ 5668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8 w 7144"/>
                <a:gd name="T9" fmla="*/ 3557 h 3558"/>
                <a:gd name="T10" fmla="*/ 7143 w 7144"/>
                <a:gd name="T11" fmla="*/ 1792 h 3558"/>
                <a:gd name="T12" fmla="*/ 5668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68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8" y="3557"/>
                  </a:lnTo>
                  <a:lnTo>
                    <a:pt x="7143" y="1792"/>
                  </a:lnTo>
                  <a:lnTo>
                    <a:pt x="5668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Gain </a:t>
              </a:r>
            </a:p>
            <a:p>
              <a:pPr algn="ctr"/>
              <a:r>
                <a:rPr lang="en-US" sz="2800" spc="-15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Permission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14138" y="8118476"/>
              <a:ext cx="4300346" cy="3323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/>
                <a:t>Fill in a permission document </a:t>
              </a:r>
              <a:r>
                <a:rPr lang="en-US" sz="1700" dirty="0" smtClean="0"/>
                <a:t>and ask </a:t>
              </a:r>
              <a:r>
                <a:rPr lang="en-US" sz="1700" dirty="0"/>
                <a:t>each participant to sign </a:t>
              </a:r>
              <a:r>
                <a:rPr lang="en-US" sz="1700" dirty="0" smtClean="0"/>
                <a:t>it.</a:t>
              </a:r>
              <a:endParaRPr lang="en-US" sz="17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362556" y="2379446"/>
            <a:ext cx="2472646" cy="2818565"/>
            <a:chOff x="11633484" y="4758892"/>
            <a:chExt cx="6593722" cy="5637129"/>
          </a:xfrm>
        </p:grpSpPr>
        <p:sp>
          <p:nvSpPr>
            <p:cNvPr id="6" name="Freeform 1"/>
            <p:cNvSpPr>
              <a:spLocks noChangeArrowheads="1"/>
            </p:cNvSpPr>
            <p:nvPr/>
          </p:nvSpPr>
          <p:spPr bwMode="auto">
            <a:xfrm>
              <a:off x="11633484" y="4758892"/>
              <a:ext cx="6593722" cy="2633820"/>
            </a:xfrm>
            <a:custGeom>
              <a:avLst/>
              <a:gdLst>
                <a:gd name="T0" fmla="*/ 5639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9 w 7144"/>
                <a:gd name="T9" fmla="*/ 3557 h 3558"/>
                <a:gd name="T10" fmla="*/ 7143 w 7144"/>
                <a:gd name="T11" fmla="*/ 1792 h 3558"/>
                <a:gd name="T12" fmla="*/ 5639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39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9" y="3557"/>
                  </a:lnTo>
                  <a:lnTo>
                    <a:pt x="7143" y="1792"/>
                  </a:lnTo>
                  <a:lnTo>
                    <a:pt x="5639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 Document </a:t>
              </a:r>
              <a:endParaRPr lang="en-US" sz="2800" dirty="0">
                <a:solidFill>
                  <a:schemeClr val="bg1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  <a:p>
              <a:pPr algn="ctr"/>
              <a:r>
                <a:rPr lang="en-US" sz="280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Results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2097084" y="8118475"/>
              <a:ext cx="4300346" cy="2277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/>
                <a:t>Conduct the tests.</a:t>
              </a:r>
            </a:p>
            <a:p>
              <a:pPr algn="ctr"/>
              <a:r>
                <a:rPr lang="en-US" sz="1700" dirty="0"/>
                <a:t>Record the </a:t>
              </a:r>
              <a:r>
                <a:rPr lang="en-US" sz="1700" dirty="0" smtClean="0"/>
                <a:t>results.</a:t>
              </a:r>
              <a:endParaRPr lang="en-US" sz="17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420132" y="2379446"/>
            <a:ext cx="2472646" cy="3080175"/>
            <a:chOff x="17120353" y="4758892"/>
            <a:chExt cx="6593722" cy="6160349"/>
          </a:xfrm>
        </p:grpSpPr>
        <p:sp>
          <p:nvSpPr>
            <p:cNvPr id="7" name="Freeform 2"/>
            <p:cNvSpPr>
              <a:spLocks noChangeArrowheads="1"/>
            </p:cNvSpPr>
            <p:nvPr/>
          </p:nvSpPr>
          <p:spPr bwMode="auto">
            <a:xfrm>
              <a:off x="17120353" y="4758892"/>
              <a:ext cx="6593722" cy="2633820"/>
            </a:xfrm>
            <a:custGeom>
              <a:avLst/>
              <a:gdLst>
                <a:gd name="T0" fmla="*/ 5668 w 7144"/>
                <a:gd name="T1" fmla="*/ 0 h 3558"/>
                <a:gd name="T2" fmla="*/ 0 w 7144"/>
                <a:gd name="T3" fmla="*/ 0 h 3558"/>
                <a:gd name="T4" fmla="*/ 1475 w 7144"/>
                <a:gd name="T5" fmla="*/ 1792 h 3558"/>
                <a:gd name="T6" fmla="*/ 0 w 7144"/>
                <a:gd name="T7" fmla="*/ 3557 h 3558"/>
                <a:gd name="T8" fmla="*/ 5668 w 7144"/>
                <a:gd name="T9" fmla="*/ 3557 h 3558"/>
                <a:gd name="T10" fmla="*/ 7143 w 7144"/>
                <a:gd name="T11" fmla="*/ 1792 h 3558"/>
                <a:gd name="T12" fmla="*/ 5668 w 7144"/>
                <a:gd name="T13" fmla="*/ 0 h 3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44" h="3558">
                  <a:moveTo>
                    <a:pt x="5668" y="0"/>
                  </a:moveTo>
                  <a:lnTo>
                    <a:pt x="0" y="0"/>
                  </a:lnTo>
                  <a:lnTo>
                    <a:pt x="1475" y="1792"/>
                  </a:lnTo>
                  <a:lnTo>
                    <a:pt x="0" y="3557"/>
                  </a:lnTo>
                  <a:lnTo>
                    <a:pt x="5668" y="3557"/>
                  </a:lnTo>
                  <a:lnTo>
                    <a:pt x="7143" y="1792"/>
                  </a:lnTo>
                  <a:lnTo>
                    <a:pt x="5668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List</a:t>
              </a:r>
              <a:endParaRPr lang="en-US" sz="2800" dirty="0">
                <a:solidFill>
                  <a:schemeClr val="bg1"/>
                </a:solidFill>
                <a:latin typeface="linea-basic-10" charset="0"/>
                <a:ea typeface="linea-basic-10" charset="0"/>
                <a:cs typeface="linea-basic-10" charset="0"/>
              </a:endParaRPr>
            </a:p>
            <a:p>
              <a:pPr algn="ctr"/>
              <a:r>
                <a:rPr lang="en-US" sz="2800" spc="-150" dirty="0">
                  <a:solidFill>
                    <a:schemeClr val="bg1"/>
                  </a:solidFill>
                  <a:latin typeface="linea-basic-10" charset="0"/>
                  <a:ea typeface="linea-basic-10" charset="0"/>
                  <a:cs typeface="linea-basic-10" charset="0"/>
                </a:rPr>
                <a:t>Changes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7580030" y="8118475"/>
              <a:ext cx="4300346" cy="2800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/>
                <a:t>Recommend any changes </a:t>
              </a:r>
              <a:r>
                <a:rPr lang="en-US" sz="1700" dirty="0"/>
                <a:t>that should be made to your </a:t>
              </a:r>
              <a:r>
                <a:rPr lang="en-US" sz="1700" dirty="0" smtClean="0"/>
                <a:t>program.</a:t>
              </a:r>
              <a:endParaRPr lang="en-US" sz="1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5211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465819"/>
          </a:xfrm>
        </p:spPr>
        <p:txBody>
          <a:bodyPr/>
          <a:lstStyle/>
          <a:p>
            <a:r>
              <a:rPr lang="en-US" dirty="0" smtClean="0"/>
              <a:t>Design Tests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156" name="Group 155"/>
          <p:cNvGrpSpPr>
            <a:grpSpLocks/>
          </p:cNvGrpSpPr>
          <p:nvPr/>
        </p:nvGrpSpPr>
        <p:grpSpPr>
          <a:xfrm flipH="1">
            <a:off x="251815" y="2160049"/>
            <a:ext cx="3163507" cy="3969654"/>
            <a:chOff x="1368360" y="3882216"/>
            <a:chExt cx="6339389" cy="8472517"/>
          </a:xfrm>
        </p:grpSpPr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5295659" y="4886185"/>
              <a:ext cx="994834" cy="1221292"/>
            </a:xfrm>
            <a:custGeom>
              <a:avLst/>
              <a:gdLst>
                <a:gd name="T0" fmla="*/ 1434 w 1439"/>
                <a:gd name="T1" fmla="*/ 0 h 1766"/>
                <a:gd name="T2" fmla="*/ 1438 w 1439"/>
                <a:gd name="T3" fmla="*/ 1190 h 1766"/>
                <a:gd name="T4" fmla="*/ 1310 w 1439"/>
                <a:gd name="T5" fmla="*/ 1765 h 1766"/>
                <a:gd name="T6" fmla="*/ 319 w 1439"/>
                <a:gd name="T7" fmla="*/ 1765 h 1766"/>
                <a:gd name="T8" fmla="*/ 0 w 1439"/>
                <a:gd name="T9" fmla="*/ 1159 h 1766"/>
                <a:gd name="T10" fmla="*/ 0 w 1439"/>
                <a:gd name="T11" fmla="*/ 150 h 1766"/>
                <a:gd name="T12" fmla="*/ 1434 w 1439"/>
                <a:gd name="T13" fmla="*/ 0 h 1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9" h="1766">
                  <a:moveTo>
                    <a:pt x="1434" y="0"/>
                  </a:moveTo>
                  <a:lnTo>
                    <a:pt x="1438" y="1190"/>
                  </a:lnTo>
                  <a:lnTo>
                    <a:pt x="1310" y="1765"/>
                  </a:lnTo>
                  <a:lnTo>
                    <a:pt x="319" y="1765"/>
                  </a:lnTo>
                  <a:lnTo>
                    <a:pt x="0" y="1159"/>
                  </a:lnTo>
                  <a:lnTo>
                    <a:pt x="0" y="150"/>
                  </a:lnTo>
                  <a:lnTo>
                    <a:pt x="1434" y="0"/>
                  </a:lnTo>
                </a:path>
              </a:pathLst>
            </a:custGeom>
            <a:solidFill>
              <a:srgbClr val="FED1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5892559" y="10876328"/>
              <a:ext cx="324469" cy="324453"/>
            </a:xfrm>
            <a:custGeom>
              <a:avLst/>
              <a:gdLst>
                <a:gd name="T0" fmla="*/ 0 w 474"/>
                <a:gd name="T1" fmla="*/ 235 h 470"/>
                <a:gd name="T2" fmla="*/ 0 w 474"/>
                <a:gd name="T3" fmla="*/ 235 h 470"/>
                <a:gd name="T4" fmla="*/ 234 w 474"/>
                <a:gd name="T5" fmla="*/ 469 h 470"/>
                <a:gd name="T6" fmla="*/ 473 w 474"/>
                <a:gd name="T7" fmla="*/ 235 h 470"/>
                <a:gd name="T8" fmla="*/ 234 w 474"/>
                <a:gd name="T9" fmla="*/ 0 h 470"/>
                <a:gd name="T10" fmla="*/ 0 w 474"/>
                <a:gd name="T11" fmla="*/ 235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4" h="470">
                  <a:moveTo>
                    <a:pt x="0" y="235"/>
                  </a:moveTo>
                  <a:lnTo>
                    <a:pt x="0" y="235"/>
                  </a:lnTo>
                  <a:cubicBezTo>
                    <a:pt x="0" y="363"/>
                    <a:pt x="105" y="469"/>
                    <a:pt x="234" y="469"/>
                  </a:cubicBezTo>
                  <a:cubicBezTo>
                    <a:pt x="367" y="469"/>
                    <a:pt x="473" y="363"/>
                    <a:pt x="473" y="235"/>
                  </a:cubicBezTo>
                  <a:cubicBezTo>
                    <a:pt x="473" y="106"/>
                    <a:pt x="367" y="0"/>
                    <a:pt x="234" y="0"/>
                  </a:cubicBezTo>
                  <a:cubicBezTo>
                    <a:pt x="105" y="0"/>
                    <a:pt x="0" y="106"/>
                    <a:pt x="0" y="235"/>
                  </a:cubicBezTo>
                </a:path>
              </a:pathLst>
            </a:custGeom>
            <a:solidFill>
              <a:srgbClr val="5A5B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5160973" y="9587697"/>
              <a:ext cx="1873349" cy="1842650"/>
            </a:xfrm>
            <a:custGeom>
              <a:avLst/>
              <a:gdLst>
                <a:gd name="T0" fmla="*/ 306 w 2705"/>
                <a:gd name="T1" fmla="*/ 2053 h 2660"/>
                <a:gd name="T2" fmla="*/ 306 w 2705"/>
                <a:gd name="T3" fmla="*/ 2053 h 2660"/>
                <a:gd name="T4" fmla="*/ 341 w 2705"/>
                <a:gd name="T5" fmla="*/ 2057 h 2660"/>
                <a:gd name="T6" fmla="*/ 903 w 2705"/>
                <a:gd name="T7" fmla="*/ 1765 h 2660"/>
                <a:gd name="T8" fmla="*/ 903 w 2705"/>
                <a:gd name="T9" fmla="*/ 1177 h 2660"/>
                <a:gd name="T10" fmla="*/ 1027 w 2705"/>
                <a:gd name="T11" fmla="*/ 1177 h 2660"/>
                <a:gd name="T12" fmla="*/ 1027 w 2705"/>
                <a:gd name="T13" fmla="*/ 734 h 2660"/>
                <a:gd name="T14" fmla="*/ 903 w 2705"/>
                <a:gd name="T15" fmla="*/ 734 h 2660"/>
                <a:gd name="T16" fmla="*/ 903 w 2705"/>
                <a:gd name="T17" fmla="*/ 0 h 2660"/>
                <a:gd name="T18" fmla="*/ 1620 w 2705"/>
                <a:gd name="T19" fmla="*/ 0 h 2660"/>
                <a:gd name="T20" fmla="*/ 1620 w 2705"/>
                <a:gd name="T21" fmla="*/ 734 h 2660"/>
                <a:gd name="T22" fmla="*/ 1474 w 2705"/>
                <a:gd name="T23" fmla="*/ 734 h 2660"/>
                <a:gd name="T24" fmla="*/ 1474 w 2705"/>
                <a:gd name="T25" fmla="*/ 1177 h 2660"/>
                <a:gd name="T26" fmla="*/ 1620 w 2705"/>
                <a:gd name="T27" fmla="*/ 1177 h 2660"/>
                <a:gd name="T28" fmla="*/ 1620 w 2705"/>
                <a:gd name="T29" fmla="*/ 1730 h 2660"/>
                <a:gd name="T30" fmla="*/ 2350 w 2705"/>
                <a:gd name="T31" fmla="*/ 2062 h 2660"/>
                <a:gd name="T32" fmla="*/ 2399 w 2705"/>
                <a:gd name="T33" fmla="*/ 2053 h 2660"/>
                <a:gd name="T34" fmla="*/ 2704 w 2705"/>
                <a:gd name="T35" fmla="*/ 2354 h 2660"/>
                <a:gd name="T36" fmla="*/ 2399 w 2705"/>
                <a:gd name="T37" fmla="*/ 2659 h 2660"/>
                <a:gd name="T38" fmla="*/ 2093 w 2705"/>
                <a:gd name="T39" fmla="*/ 2354 h 2660"/>
                <a:gd name="T40" fmla="*/ 2097 w 2705"/>
                <a:gd name="T41" fmla="*/ 2336 h 2660"/>
                <a:gd name="T42" fmla="*/ 1288 w 2705"/>
                <a:gd name="T43" fmla="*/ 1969 h 2660"/>
                <a:gd name="T44" fmla="*/ 602 w 2705"/>
                <a:gd name="T45" fmla="*/ 2318 h 2660"/>
                <a:gd name="T46" fmla="*/ 611 w 2705"/>
                <a:gd name="T47" fmla="*/ 2354 h 2660"/>
                <a:gd name="T48" fmla="*/ 306 w 2705"/>
                <a:gd name="T49" fmla="*/ 2659 h 2660"/>
                <a:gd name="T50" fmla="*/ 0 w 2705"/>
                <a:gd name="T51" fmla="*/ 2354 h 2660"/>
                <a:gd name="T52" fmla="*/ 306 w 2705"/>
                <a:gd name="T53" fmla="*/ 2053 h 2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05" h="2660">
                  <a:moveTo>
                    <a:pt x="306" y="2053"/>
                  </a:moveTo>
                  <a:lnTo>
                    <a:pt x="306" y="2053"/>
                  </a:lnTo>
                  <a:cubicBezTo>
                    <a:pt x="319" y="2053"/>
                    <a:pt x="328" y="2057"/>
                    <a:pt x="341" y="2057"/>
                  </a:cubicBezTo>
                  <a:cubicBezTo>
                    <a:pt x="903" y="1765"/>
                    <a:pt x="903" y="1765"/>
                    <a:pt x="903" y="1765"/>
                  </a:cubicBezTo>
                  <a:cubicBezTo>
                    <a:pt x="903" y="1177"/>
                    <a:pt x="903" y="1177"/>
                    <a:pt x="903" y="1177"/>
                  </a:cubicBezTo>
                  <a:cubicBezTo>
                    <a:pt x="1027" y="1177"/>
                    <a:pt x="1027" y="1177"/>
                    <a:pt x="1027" y="1177"/>
                  </a:cubicBezTo>
                  <a:cubicBezTo>
                    <a:pt x="1027" y="734"/>
                    <a:pt x="1027" y="734"/>
                    <a:pt x="1027" y="734"/>
                  </a:cubicBezTo>
                  <a:cubicBezTo>
                    <a:pt x="903" y="734"/>
                    <a:pt x="903" y="734"/>
                    <a:pt x="903" y="734"/>
                  </a:cubicBezTo>
                  <a:cubicBezTo>
                    <a:pt x="903" y="0"/>
                    <a:pt x="903" y="0"/>
                    <a:pt x="903" y="0"/>
                  </a:cubicBezTo>
                  <a:cubicBezTo>
                    <a:pt x="1620" y="0"/>
                    <a:pt x="1620" y="0"/>
                    <a:pt x="1620" y="0"/>
                  </a:cubicBezTo>
                  <a:cubicBezTo>
                    <a:pt x="1620" y="734"/>
                    <a:pt x="1620" y="734"/>
                    <a:pt x="1620" y="734"/>
                  </a:cubicBezTo>
                  <a:cubicBezTo>
                    <a:pt x="1474" y="734"/>
                    <a:pt x="1474" y="734"/>
                    <a:pt x="1474" y="734"/>
                  </a:cubicBezTo>
                  <a:cubicBezTo>
                    <a:pt x="1474" y="1177"/>
                    <a:pt x="1474" y="1177"/>
                    <a:pt x="1474" y="1177"/>
                  </a:cubicBezTo>
                  <a:cubicBezTo>
                    <a:pt x="1620" y="1177"/>
                    <a:pt x="1620" y="1177"/>
                    <a:pt x="1620" y="1177"/>
                  </a:cubicBezTo>
                  <a:cubicBezTo>
                    <a:pt x="1620" y="1730"/>
                    <a:pt x="1620" y="1730"/>
                    <a:pt x="1620" y="1730"/>
                  </a:cubicBezTo>
                  <a:cubicBezTo>
                    <a:pt x="2350" y="2062"/>
                    <a:pt x="2350" y="2062"/>
                    <a:pt x="2350" y="2062"/>
                  </a:cubicBezTo>
                  <a:cubicBezTo>
                    <a:pt x="2363" y="2057"/>
                    <a:pt x="2381" y="2053"/>
                    <a:pt x="2399" y="2053"/>
                  </a:cubicBezTo>
                  <a:cubicBezTo>
                    <a:pt x="2567" y="2053"/>
                    <a:pt x="2704" y="2186"/>
                    <a:pt x="2704" y="2354"/>
                  </a:cubicBezTo>
                  <a:cubicBezTo>
                    <a:pt x="2704" y="2522"/>
                    <a:pt x="2567" y="2659"/>
                    <a:pt x="2399" y="2659"/>
                  </a:cubicBezTo>
                  <a:cubicBezTo>
                    <a:pt x="2231" y="2659"/>
                    <a:pt x="2093" y="2522"/>
                    <a:pt x="2093" y="2354"/>
                  </a:cubicBezTo>
                  <a:cubicBezTo>
                    <a:pt x="2093" y="2349"/>
                    <a:pt x="2097" y="2341"/>
                    <a:pt x="2097" y="2336"/>
                  </a:cubicBezTo>
                  <a:cubicBezTo>
                    <a:pt x="1288" y="1969"/>
                    <a:pt x="1288" y="1969"/>
                    <a:pt x="1288" y="1969"/>
                  </a:cubicBezTo>
                  <a:cubicBezTo>
                    <a:pt x="602" y="2318"/>
                    <a:pt x="602" y="2318"/>
                    <a:pt x="602" y="2318"/>
                  </a:cubicBezTo>
                  <a:cubicBezTo>
                    <a:pt x="607" y="2332"/>
                    <a:pt x="611" y="2341"/>
                    <a:pt x="611" y="2354"/>
                  </a:cubicBezTo>
                  <a:cubicBezTo>
                    <a:pt x="611" y="2522"/>
                    <a:pt x="474" y="2659"/>
                    <a:pt x="306" y="2659"/>
                  </a:cubicBezTo>
                  <a:cubicBezTo>
                    <a:pt x="137" y="2659"/>
                    <a:pt x="0" y="2522"/>
                    <a:pt x="0" y="2354"/>
                  </a:cubicBezTo>
                  <a:cubicBezTo>
                    <a:pt x="0" y="2186"/>
                    <a:pt x="137" y="2053"/>
                    <a:pt x="306" y="2053"/>
                  </a:cubicBezTo>
                </a:path>
              </a:pathLst>
            </a:custGeom>
            <a:solidFill>
              <a:srgbClr val="41404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5773179" y="5773840"/>
              <a:ext cx="489765" cy="795829"/>
            </a:xfrm>
            <a:custGeom>
              <a:avLst/>
              <a:gdLst>
                <a:gd name="T0" fmla="*/ 708 w 709"/>
                <a:gd name="T1" fmla="*/ 1150 h 1151"/>
                <a:gd name="T2" fmla="*/ 0 w 709"/>
                <a:gd name="T3" fmla="*/ 1150 h 1151"/>
                <a:gd name="T4" fmla="*/ 0 w 709"/>
                <a:gd name="T5" fmla="*/ 0 h 1151"/>
                <a:gd name="T6" fmla="*/ 708 w 709"/>
                <a:gd name="T7" fmla="*/ 0 h 1151"/>
                <a:gd name="T8" fmla="*/ 708 w 709"/>
                <a:gd name="T9" fmla="*/ 1150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1151">
                  <a:moveTo>
                    <a:pt x="708" y="1150"/>
                  </a:moveTo>
                  <a:lnTo>
                    <a:pt x="0" y="1150"/>
                  </a:lnTo>
                  <a:lnTo>
                    <a:pt x="0" y="0"/>
                  </a:lnTo>
                  <a:lnTo>
                    <a:pt x="708" y="0"/>
                  </a:lnTo>
                  <a:lnTo>
                    <a:pt x="708" y="1150"/>
                  </a:lnTo>
                </a:path>
              </a:pathLst>
            </a:custGeom>
            <a:solidFill>
              <a:srgbClr val="FED1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4940579" y="4417870"/>
              <a:ext cx="1698871" cy="1334544"/>
            </a:xfrm>
            <a:custGeom>
              <a:avLst/>
              <a:gdLst>
                <a:gd name="T0" fmla="*/ 496 w 2452"/>
                <a:gd name="T1" fmla="*/ 894 h 1926"/>
                <a:gd name="T2" fmla="*/ 496 w 2452"/>
                <a:gd name="T3" fmla="*/ 894 h 1926"/>
                <a:gd name="T4" fmla="*/ 1447 w 2452"/>
                <a:gd name="T5" fmla="*/ 863 h 1926"/>
                <a:gd name="T6" fmla="*/ 1704 w 2452"/>
                <a:gd name="T7" fmla="*/ 1044 h 1926"/>
                <a:gd name="T8" fmla="*/ 1952 w 2452"/>
                <a:gd name="T9" fmla="*/ 1792 h 1926"/>
                <a:gd name="T10" fmla="*/ 2098 w 2452"/>
                <a:gd name="T11" fmla="*/ 1925 h 1926"/>
                <a:gd name="T12" fmla="*/ 2306 w 2452"/>
                <a:gd name="T13" fmla="*/ 1305 h 1926"/>
                <a:gd name="T14" fmla="*/ 1757 w 2452"/>
                <a:gd name="T15" fmla="*/ 341 h 1926"/>
                <a:gd name="T16" fmla="*/ 916 w 2452"/>
                <a:gd name="T17" fmla="*/ 173 h 1926"/>
                <a:gd name="T18" fmla="*/ 496 w 2452"/>
                <a:gd name="T19" fmla="*/ 894 h 1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52" h="1926">
                  <a:moveTo>
                    <a:pt x="496" y="894"/>
                  </a:moveTo>
                  <a:lnTo>
                    <a:pt x="496" y="894"/>
                  </a:lnTo>
                  <a:cubicBezTo>
                    <a:pt x="1447" y="863"/>
                    <a:pt x="1447" y="863"/>
                    <a:pt x="1447" y="863"/>
                  </a:cubicBezTo>
                  <a:cubicBezTo>
                    <a:pt x="1562" y="863"/>
                    <a:pt x="1664" y="934"/>
                    <a:pt x="1704" y="1044"/>
                  </a:cubicBezTo>
                  <a:cubicBezTo>
                    <a:pt x="1952" y="1792"/>
                    <a:pt x="1952" y="1792"/>
                    <a:pt x="1952" y="1792"/>
                  </a:cubicBezTo>
                  <a:cubicBezTo>
                    <a:pt x="2098" y="1925"/>
                    <a:pt x="2098" y="1925"/>
                    <a:pt x="2098" y="1925"/>
                  </a:cubicBezTo>
                  <a:cubicBezTo>
                    <a:pt x="2306" y="1305"/>
                    <a:pt x="2306" y="1305"/>
                    <a:pt x="2306" y="1305"/>
                  </a:cubicBezTo>
                  <a:cubicBezTo>
                    <a:pt x="2451" y="491"/>
                    <a:pt x="1757" y="341"/>
                    <a:pt x="1757" y="341"/>
                  </a:cubicBezTo>
                  <a:cubicBezTo>
                    <a:pt x="1491" y="0"/>
                    <a:pt x="916" y="173"/>
                    <a:pt x="916" y="173"/>
                  </a:cubicBezTo>
                  <a:cubicBezTo>
                    <a:pt x="916" y="173"/>
                    <a:pt x="0" y="389"/>
                    <a:pt x="496" y="894"/>
                  </a:cubicBezTo>
                </a:path>
              </a:pathLst>
            </a:custGeom>
            <a:solidFill>
              <a:srgbClr val="6744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6152747" y="5501422"/>
              <a:ext cx="306103" cy="309149"/>
            </a:xfrm>
            <a:custGeom>
              <a:avLst/>
              <a:gdLst>
                <a:gd name="T0" fmla="*/ 446 w 447"/>
                <a:gd name="T1" fmla="*/ 221 h 448"/>
                <a:gd name="T2" fmla="*/ 446 w 447"/>
                <a:gd name="T3" fmla="*/ 221 h 448"/>
                <a:gd name="T4" fmla="*/ 225 w 447"/>
                <a:gd name="T5" fmla="*/ 447 h 448"/>
                <a:gd name="T6" fmla="*/ 0 w 447"/>
                <a:gd name="T7" fmla="*/ 221 h 448"/>
                <a:gd name="T8" fmla="*/ 225 w 447"/>
                <a:gd name="T9" fmla="*/ 0 h 448"/>
                <a:gd name="T10" fmla="*/ 446 w 447"/>
                <a:gd name="T11" fmla="*/ 221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7" h="448">
                  <a:moveTo>
                    <a:pt x="446" y="221"/>
                  </a:moveTo>
                  <a:lnTo>
                    <a:pt x="446" y="221"/>
                  </a:lnTo>
                  <a:cubicBezTo>
                    <a:pt x="446" y="345"/>
                    <a:pt x="349" y="447"/>
                    <a:pt x="225" y="447"/>
                  </a:cubicBezTo>
                  <a:cubicBezTo>
                    <a:pt x="101" y="447"/>
                    <a:pt x="0" y="345"/>
                    <a:pt x="0" y="221"/>
                  </a:cubicBezTo>
                  <a:cubicBezTo>
                    <a:pt x="0" y="97"/>
                    <a:pt x="101" y="0"/>
                    <a:pt x="225" y="0"/>
                  </a:cubicBezTo>
                  <a:cubicBezTo>
                    <a:pt x="349" y="0"/>
                    <a:pt x="446" y="97"/>
                    <a:pt x="446" y="221"/>
                  </a:cubicBezTo>
                </a:path>
              </a:pathLst>
            </a:custGeom>
            <a:solidFill>
              <a:srgbClr val="FED1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4799772" y="6529878"/>
              <a:ext cx="2635545" cy="3394516"/>
            </a:xfrm>
            <a:custGeom>
              <a:avLst/>
              <a:gdLst>
                <a:gd name="T0" fmla="*/ 2894 w 3801"/>
                <a:gd name="T1" fmla="*/ 2699 h 4895"/>
                <a:gd name="T2" fmla="*/ 2894 w 3801"/>
                <a:gd name="T3" fmla="*/ 2699 h 4895"/>
                <a:gd name="T4" fmla="*/ 3137 w 3801"/>
                <a:gd name="T5" fmla="*/ 447 h 4895"/>
                <a:gd name="T6" fmla="*/ 3632 w 3801"/>
                <a:gd name="T7" fmla="*/ 0 h 4895"/>
                <a:gd name="T8" fmla="*/ 3800 w 3801"/>
                <a:gd name="T9" fmla="*/ 0 h 4895"/>
                <a:gd name="T10" fmla="*/ 3336 w 3801"/>
                <a:gd name="T11" fmla="*/ 4283 h 4895"/>
                <a:gd name="T12" fmla="*/ 2659 w 3801"/>
                <a:gd name="T13" fmla="*/ 4894 h 4895"/>
                <a:gd name="T14" fmla="*/ 2654 w 3801"/>
                <a:gd name="T15" fmla="*/ 4894 h 4895"/>
                <a:gd name="T16" fmla="*/ 787 w 3801"/>
                <a:gd name="T17" fmla="*/ 4894 h 4895"/>
                <a:gd name="T18" fmla="*/ 0 w 3801"/>
                <a:gd name="T19" fmla="*/ 4106 h 4895"/>
                <a:gd name="T20" fmla="*/ 0 w 3801"/>
                <a:gd name="T21" fmla="*/ 3513 h 4895"/>
                <a:gd name="T22" fmla="*/ 814 w 3801"/>
                <a:gd name="T23" fmla="*/ 2699 h 4895"/>
                <a:gd name="T24" fmla="*/ 2894 w 3801"/>
                <a:gd name="T25" fmla="*/ 2699 h 4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01" h="4895">
                  <a:moveTo>
                    <a:pt x="2894" y="2699"/>
                  </a:moveTo>
                  <a:lnTo>
                    <a:pt x="2894" y="2699"/>
                  </a:lnTo>
                  <a:cubicBezTo>
                    <a:pt x="3137" y="447"/>
                    <a:pt x="3137" y="447"/>
                    <a:pt x="3137" y="447"/>
                  </a:cubicBezTo>
                  <a:cubicBezTo>
                    <a:pt x="3163" y="195"/>
                    <a:pt x="3375" y="0"/>
                    <a:pt x="3632" y="0"/>
                  </a:cubicBezTo>
                  <a:cubicBezTo>
                    <a:pt x="3800" y="0"/>
                    <a:pt x="3800" y="0"/>
                    <a:pt x="3800" y="0"/>
                  </a:cubicBezTo>
                  <a:cubicBezTo>
                    <a:pt x="3336" y="4283"/>
                    <a:pt x="3336" y="4283"/>
                    <a:pt x="3336" y="4283"/>
                  </a:cubicBezTo>
                  <a:cubicBezTo>
                    <a:pt x="3301" y="4629"/>
                    <a:pt x="3008" y="4894"/>
                    <a:pt x="2659" y="4894"/>
                  </a:cubicBezTo>
                  <a:cubicBezTo>
                    <a:pt x="2654" y="4894"/>
                    <a:pt x="2654" y="4894"/>
                    <a:pt x="2654" y="4894"/>
                  </a:cubicBezTo>
                  <a:cubicBezTo>
                    <a:pt x="787" y="4894"/>
                    <a:pt x="787" y="4894"/>
                    <a:pt x="787" y="4894"/>
                  </a:cubicBezTo>
                  <a:cubicBezTo>
                    <a:pt x="354" y="4894"/>
                    <a:pt x="0" y="4540"/>
                    <a:pt x="0" y="4106"/>
                  </a:cubicBezTo>
                  <a:cubicBezTo>
                    <a:pt x="0" y="3513"/>
                    <a:pt x="0" y="3513"/>
                    <a:pt x="0" y="3513"/>
                  </a:cubicBezTo>
                  <a:cubicBezTo>
                    <a:pt x="0" y="3062"/>
                    <a:pt x="367" y="2699"/>
                    <a:pt x="814" y="2699"/>
                  </a:cubicBezTo>
                  <a:lnTo>
                    <a:pt x="2894" y="2699"/>
                  </a:lnTo>
                </a:path>
              </a:pathLst>
            </a:custGeom>
            <a:solidFill>
              <a:srgbClr val="BCBE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4799772" y="8403136"/>
              <a:ext cx="2008034" cy="997847"/>
            </a:xfrm>
            <a:custGeom>
              <a:avLst/>
              <a:gdLst>
                <a:gd name="T0" fmla="*/ 0 w 2895"/>
                <a:gd name="T1" fmla="*/ 1443 h 1444"/>
                <a:gd name="T2" fmla="*/ 0 w 2895"/>
                <a:gd name="T3" fmla="*/ 1443 h 1444"/>
                <a:gd name="T4" fmla="*/ 2677 w 2895"/>
                <a:gd name="T5" fmla="*/ 1443 h 1444"/>
                <a:gd name="T6" fmla="*/ 2894 w 2895"/>
                <a:gd name="T7" fmla="*/ 0 h 1444"/>
                <a:gd name="T8" fmla="*/ 566 w 2895"/>
                <a:gd name="T9" fmla="*/ 0 h 1444"/>
                <a:gd name="T10" fmla="*/ 0 w 2895"/>
                <a:gd name="T11" fmla="*/ 567 h 1444"/>
                <a:gd name="T12" fmla="*/ 0 w 2895"/>
                <a:gd name="T13" fmla="*/ 1443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95" h="1444">
                  <a:moveTo>
                    <a:pt x="0" y="1443"/>
                  </a:moveTo>
                  <a:lnTo>
                    <a:pt x="0" y="1443"/>
                  </a:lnTo>
                  <a:cubicBezTo>
                    <a:pt x="2677" y="1443"/>
                    <a:pt x="2677" y="1443"/>
                    <a:pt x="2677" y="1443"/>
                  </a:cubicBezTo>
                  <a:cubicBezTo>
                    <a:pt x="2894" y="0"/>
                    <a:pt x="2894" y="0"/>
                    <a:pt x="2894" y="0"/>
                  </a:cubicBezTo>
                  <a:cubicBezTo>
                    <a:pt x="566" y="0"/>
                    <a:pt x="566" y="0"/>
                    <a:pt x="566" y="0"/>
                  </a:cubicBezTo>
                  <a:cubicBezTo>
                    <a:pt x="256" y="0"/>
                    <a:pt x="0" y="253"/>
                    <a:pt x="0" y="567"/>
                  </a:cubicBezTo>
                  <a:lnTo>
                    <a:pt x="0" y="1443"/>
                  </a:lnTo>
                </a:path>
              </a:pathLst>
            </a:custGeom>
            <a:solidFill>
              <a:srgbClr val="E6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4300824" y="8344979"/>
              <a:ext cx="1025444" cy="394853"/>
            </a:xfrm>
            <a:custGeom>
              <a:avLst/>
              <a:gdLst>
                <a:gd name="T0" fmla="*/ 0 w 1483"/>
                <a:gd name="T1" fmla="*/ 571 h 572"/>
                <a:gd name="T2" fmla="*/ 0 w 1483"/>
                <a:gd name="T3" fmla="*/ 571 h 572"/>
                <a:gd name="T4" fmla="*/ 159 w 1483"/>
                <a:gd name="T5" fmla="*/ 323 h 572"/>
                <a:gd name="T6" fmla="*/ 743 w 1483"/>
                <a:gd name="T7" fmla="*/ 76 h 572"/>
                <a:gd name="T8" fmla="*/ 1353 w 1483"/>
                <a:gd name="T9" fmla="*/ 71 h 572"/>
                <a:gd name="T10" fmla="*/ 1482 w 1483"/>
                <a:gd name="T11" fmla="*/ 0 h 572"/>
                <a:gd name="T12" fmla="*/ 1482 w 1483"/>
                <a:gd name="T13" fmla="*/ 571 h 572"/>
                <a:gd name="T14" fmla="*/ 0 w 1483"/>
                <a:gd name="T15" fmla="*/ 571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3" h="572">
                  <a:moveTo>
                    <a:pt x="0" y="571"/>
                  </a:moveTo>
                  <a:lnTo>
                    <a:pt x="0" y="571"/>
                  </a:lnTo>
                  <a:cubicBezTo>
                    <a:pt x="39" y="483"/>
                    <a:pt x="88" y="394"/>
                    <a:pt x="159" y="323"/>
                  </a:cubicBezTo>
                  <a:cubicBezTo>
                    <a:pt x="314" y="164"/>
                    <a:pt x="522" y="76"/>
                    <a:pt x="743" y="76"/>
                  </a:cubicBezTo>
                  <a:cubicBezTo>
                    <a:pt x="743" y="76"/>
                    <a:pt x="1225" y="76"/>
                    <a:pt x="1353" y="71"/>
                  </a:cubicBezTo>
                  <a:cubicBezTo>
                    <a:pt x="1424" y="67"/>
                    <a:pt x="1460" y="31"/>
                    <a:pt x="1482" y="0"/>
                  </a:cubicBezTo>
                  <a:cubicBezTo>
                    <a:pt x="1482" y="571"/>
                    <a:pt x="1482" y="571"/>
                    <a:pt x="1482" y="571"/>
                  </a:cubicBezTo>
                  <a:lnTo>
                    <a:pt x="0" y="571"/>
                  </a:lnTo>
                </a:path>
              </a:pathLst>
            </a:custGeom>
            <a:solidFill>
              <a:srgbClr val="3A4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>
              <a:off x="3679436" y="11023250"/>
              <a:ext cx="1178496" cy="407097"/>
            </a:xfrm>
            <a:custGeom>
              <a:avLst/>
              <a:gdLst>
                <a:gd name="T0" fmla="*/ 1026 w 1704"/>
                <a:gd name="T1" fmla="*/ 0 h 590"/>
                <a:gd name="T2" fmla="*/ 0 w 1704"/>
                <a:gd name="T3" fmla="*/ 394 h 590"/>
                <a:gd name="T4" fmla="*/ 0 w 1704"/>
                <a:gd name="T5" fmla="*/ 589 h 590"/>
                <a:gd name="T6" fmla="*/ 1703 w 1704"/>
                <a:gd name="T7" fmla="*/ 589 h 590"/>
                <a:gd name="T8" fmla="*/ 1703 w 1704"/>
                <a:gd name="T9" fmla="*/ 5 h 590"/>
                <a:gd name="T10" fmla="*/ 1026 w 1704"/>
                <a:gd name="T11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04" h="590">
                  <a:moveTo>
                    <a:pt x="1026" y="0"/>
                  </a:moveTo>
                  <a:lnTo>
                    <a:pt x="0" y="394"/>
                  </a:lnTo>
                  <a:lnTo>
                    <a:pt x="0" y="589"/>
                  </a:lnTo>
                  <a:lnTo>
                    <a:pt x="1703" y="589"/>
                  </a:lnTo>
                  <a:lnTo>
                    <a:pt x="1703" y="5"/>
                  </a:lnTo>
                  <a:lnTo>
                    <a:pt x="1026" y="0"/>
                  </a:lnTo>
                </a:path>
              </a:pathLst>
            </a:custGeom>
            <a:solidFill>
              <a:srgbClr val="2E2E2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Freeform 14"/>
            <p:cNvSpPr>
              <a:spLocks noChangeArrowheads="1"/>
            </p:cNvSpPr>
            <p:nvPr/>
          </p:nvSpPr>
          <p:spPr bwMode="auto">
            <a:xfrm>
              <a:off x="3679436" y="11023250"/>
              <a:ext cx="1178496" cy="407097"/>
            </a:xfrm>
            <a:custGeom>
              <a:avLst/>
              <a:gdLst>
                <a:gd name="T0" fmla="*/ 1026 w 1704"/>
                <a:gd name="T1" fmla="*/ 0 h 590"/>
                <a:gd name="T2" fmla="*/ 0 w 1704"/>
                <a:gd name="T3" fmla="*/ 394 h 590"/>
                <a:gd name="T4" fmla="*/ 0 w 1704"/>
                <a:gd name="T5" fmla="*/ 589 h 590"/>
                <a:gd name="T6" fmla="*/ 1703 w 1704"/>
                <a:gd name="T7" fmla="*/ 589 h 590"/>
                <a:gd name="T8" fmla="*/ 1703 w 1704"/>
                <a:gd name="T9" fmla="*/ 5 h 590"/>
                <a:gd name="T10" fmla="*/ 1026 w 1704"/>
                <a:gd name="T11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04" h="590">
                  <a:moveTo>
                    <a:pt x="1026" y="0"/>
                  </a:moveTo>
                  <a:lnTo>
                    <a:pt x="0" y="394"/>
                  </a:lnTo>
                  <a:lnTo>
                    <a:pt x="0" y="589"/>
                  </a:lnTo>
                  <a:lnTo>
                    <a:pt x="1703" y="589"/>
                  </a:lnTo>
                  <a:lnTo>
                    <a:pt x="1703" y="5"/>
                  </a:lnTo>
                  <a:lnTo>
                    <a:pt x="1026" y="0"/>
                  </a:lnTo>
                </a:path>
              </a:pathLst>
            </a:custGeom>
            <a:solidFill>
              <a:srgbClr val="2E2E2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" name="Freeform 15"/>
            <p:cNvSpPr>
              <a:spLocks noChangeArrowheads="1"/>
            </p:cNvSpPr>
            <p:nvPr/>
          </p:nvSpPr>
          <p:spPr bwMode="auto">
            <a:xfrm>
              <a:off x="4992617" y="6220729"/>
              <a:ext cx="1607040" cy="2938445"/>
            </a:xfrm>
            <a:custGeom>
              <a:avLst/>
              <a:gdLst>
                <a:gd name="T0" fmla="*/ 465 w 2319"/>
                <a:gd name="T1" fmla="*/ 3478 h 4236"/>
                <a:gd name="T2" fmla="*/ 465 w 2319"/>
                <a:gd name="T3" fmla="*/ 3478 h 4236"/>
                <a:gd name="T4" fmla="*/ 912 w 2319"/>
                <a:gd name="T5" fmla="*/ 292 h 4236"/>
                <a:gd name="T6" fmla="*/ 1836 w 2319"/>
                <a:gd name="T7" fmla="*/ 0 h 4236"/>
                <a:gd name="T8" fmla="*/ 2075 w 2319"/>
                <a:gd name="T9" fmla="*/ 222 h 4236"/>
                <a:gd name="T10" fmla="*/ 2318 w 2319"/>
                <a:gd name="T11" fmla="*/ 730 h 4236"/>
                <a:gd name="T12" fmla="*/ 2318 w 2319"/>
                <a:gd name="T13" fmla="*/ 3036 h 4236"/>
                <a:gd name="T14" fmla="*/ 1120 w 2319"/>
                <a:gd name="T15" fmla="*/ 4235 h 4236"/>
                <a:gd name="T16" fmla="*/ 0 w 2319"/>
                <a:gd name="T17" fmla="*/ 4235 h 4236"/>
                <a:gd name="T18" fmla="*/ 465 w 2319"/>
                <a:gd name="T19" fmla="*/ 3478 h 4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19" h="4236">
                  <a:moveTo>
                    <a:pt x="465" y="3478"/>
                  </a:moveTo>
                  <a:lnTo>
                    <a:pt x="465" y="3478"/>
                  </a:lnTo>
                  <a:cubicBezTo>
                    <a:pt x="465" y="3000"/>
                    <a:pt x="465" y="673"/>
                    <a:pt x="912" y="292"/>
                  </a:cubicBezTo>
                  <a:cubicBezTo>
                    <a:pt x="1836" y="0"/>
                    <a:pt x="1836" y="0"/>
                    <a:pt x="1836" y="0"/>
                  </a:cubicBezTo>
                  <a:cubicBezTo>
                    <a:pt x="2075" y="222"/>
                    <a:pt x="2075" y="222"/>
                    <a:pt x="2075" y="222"/>
                  </a:cubicBezTo>
                  <a:cubicBezTo>
                    <a:pt x="2221" y="341"/>
                    <a:pt x="2318" y="522"/>
                    <a:pt x="2318" y="730"/>
                  </a:cubicBezTo>
                  <a:cubicBezTo>
                    <a:pt x="2318" y="3036"/>
                    <a:pt x="2318" y="3036"/>
                    <a:pt x="2318" y="3036"/>
                  </a:cubicBezTo>
                  <a:cubicBezTo>
                    <a:pt x="2318" y="3699"/>
                    <a:pt x="1783" y="4235"/>
                    <a:pt x="1120" y="4235"/>
                  </a:cubicBezTo>
                  <a:cubicBezTo>
                    <a:pt x="0" y="4235"/>
                    <a:pt x="0" y="4235"/>
                    <a:pt x="0" y="4235"/>
                  </a:cubicBezTo>
                  <a:lnTo>
                    <a:pt x="465" y="347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Freeform 16"/>
            <p:cNvSpPr>
              <a:spLocks noChangeArrowheads="1"/>
            </p:cNvSpPr>
            <p:nvPr/>
          </p:nvSpPr>
          <p:spPr bwMode="auto">
            <a:xfrm>
              <a:off x="4215116" y="8299066"/>
              <a:ext cx="2384541" cy="2647662"/>
            </a:xfrm>
            <a:custGeom>
              <a:avLst/>
              <a:gdLst>
                <a:gd name="T0" fmla="*/ 824 w 3439"/>
                <a:gd name="T1" fmla="*/ 389 h 3819"/>
                <a:gd name="T2" fmla="*/ 824 w 3439"/>
                <a:gd name="T3" fmla="*/ 389 h 3819"/>
                <a:gd name="T4" fmla="*/ 240 w 3439"/>
                <a:gd name="T5" fmla="*/ 637 h 3819"/>
                <a:gd name="T6" fmla="*/ 9 w 3439"/>
                <a:gd name="T7" fmla="*/ 1225 h 3819"/>
                <a:gd name="T8" fmla="*/ 49 w 3439"/>
                <a:gd name="T9" fmla="*/ 3818 h 3819"/>
                <a:gd name="T10" fmla="*/ 899 w 3439"/>
                <a:gd name="T11" fmla="*/ 3805 h 3819"/>
                <a:gd name="T12" fmla="*/ 855 w 3439"/>
                <a:gd name="T13" fmla="*/ 1239 h 3819"/>
                <a:gd name="T14" fmla="*/ 1120 w 3439"/>
                <a:gd name="T15" fmla="*/ 1239 h 3819"/>
                <a:gd name="T16" fmla="*/ 1120 w 3439"/>
                <a:gd name="T17" fmla="*/ 1239 h 3819"/>
                <a:gd name="T18" fmla="*/ 2240 w 3439"/>
                <a:gd name="T19" fmla="*/ 1239 h 3819"/>
                <a:gd name="T20" fmla="*/ 3438 w 3439"/>
                <a:gd name="T21" fmla="*/ 40 h 3819"/>
                <a:gd name="T22" fmla="*/ 3438 w 3439"/>
                <a:gd name="T23" fmla="*/ 0 h 3819"/>
                <a:gd name="T24" fmla="*/ 1589 w 3439"/>
                <a:gd name="T25" fmla="*/ 0 h 3819"/>
                <a:gd name="T26" fmla="*/ 1589 w 3439"/>
                <a:gd name="T27" fmla="*/ 265 h 3819"/>
                <a:gd name="T28" fmla="*/ 1434 w 3439"/>
                <a:gd name="T29" fmla="*/ 385 h 3819"/>
                <a:gd name="T30" fmla="*/ 824 w 3439"/>
                <a:gd name="T31" fmla="*/ 389 h 3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39" h="3819">
                  <a:moveTo>
                    <a:pt x="824" y="389"/>
                  </a:moveTo>
                  <a:lnTo>
                    <a:pt x="824" y="389"/>
                  </a:lnTo>
                  <a:cubicBezTo>
                    <a:pt x="602" y="389"/>
                    <a:pt x="394" y="478"/>
                    <a:pt x="240" y="637"/>
                  </a:cubicBezTo>
                  <a:cubicBezTo>
                    <a:pt x="85" y="796"/>
                    <a:pt x="0" y="1004"/>
                    <a:pt x="9" y="1225"/>
                  </a:cubicBezTo>
                  <a:cubicBezTo>
                    <a:pt x="49" y="3818"/>
                    <a:pt x="49" y="3818"/>
                    <a:pt x="49" y="3818"/>
                  </a:cubicBezTo>
                  <a:cubicBezTo>
                    <a:pt x="899" y="3805"/>
                    <a:pt x="899" y="3805"/>
                    <a:pt x="899" y="3805"/>
                  </a:cubicBezTo>
                  <a:cubicBezTo>
                    <a:pt x="855" y="1239"/>
                    <a:pt x="855" y="1239"/>
                    <a:pt x="855" y="1239"/>
                  </a:cubicBezTo>
                  <a:cubicBezTo>
                    <a:pt x="1120" y="1239"/>
                    <a:pt x="1120" y="1239"/>
                    <a:pt x="1120" y="1239"/>
                  </a:cubicBezTo>
                  <a:lnTo>
                    <a:pt x="1120" y="1239"/>
                  </a:lnTo>
                  <a:cubicBezTo>
                    <a:pt x="2240" y="1239"/>
                    <a:pt x="2240" y="1239"/>
                    <a:pt x="2240" y="1239"/>
                  </a:cubicBezTo>
                  <a:cubicBezTo>
                    <a:pt x="2903" y="1239"/>
                    <a:pt x="3438" y="703"/>
                    <a:pt x="3438" y="40"/>
                  </a:cubicBezTo>
                  <a:cubicBezTo>
                    <a:pt x="3438" y="0"/>
                    <a:pt x="3438" y="0"/>
                    <a:pt x="3438" y="0"/>
                  </a:cubicBezTo>
                  <a:cubicBezTo>
                    <a:pt x="1589" y="0"/>
                    <a:pt x="1589" y="0"/>
                    <a:pt x="1589" y="0"/>
                  </a:cubicBezTo>
                  <a:cubicBezTo>
                    <a:pt x="1589" y="265"/>
                    <a:pt x="1589" y="265"/>
                    <a:pt x="1589" y="265"/>
                  </a:cubicBezTo>
                  <a:cubicBezTo>
                    <a:pt x="1589" y="265"/>
                    <a:pt x="1562" y="376"/>
                    <a:pt x="1434" y="385"/>
                  </a:cubicBezTo>
                  <a:cubicBezTo>
                    <a:pt x="1301" y="389"/>
                    <a:pt x="824" y="389"/>
                    <a:pt x="824" y="389"/>
                  </a:cubicBezTo>
                </a:path>
              </a:pathLst>
            </a:custGeom>
            <a:solidFill>
              <a:srgbClr val="3A4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" name="Freeform 17"/>
            <p:cNvSpPr>
              <a:spLocks noChangeArrowheads="1"/>
            </p:cNvSpPr>
            <p:nvPr/>
          </p:nvSpPr>
          <p:spPr bwMode="auto">
            <a:xfrm>
              <a:off x="1368360" y="6092172"/>
              <a:ext cx="3217140" cy="3835283"/>
            </a:xfrm>
            <a:custGeom>
              <a:avLst/>
              <a:gdLst>
                <a:gd name="T0" fmla="*/ 0 w 4638"/>
                <a:gd name="T1" fmla="*/ 5527 h 5528"/>
                <a:gd name="T2" fmla="*/ 4637 w 4638"/>
                <a:gd name="T3" fmla="*/ 5527 h 5528"/>
                <a:gd name="T4" fmla="*/ 4637 w 4638"/>
                <a:gd name="T5" fmla="*/ 0 h 5528"/>
                <a:gd name="T6" fmla="*/ 0 w 4638"/>
                <a:gd name="T7" fmla="*/ 0 h 5528"/>
                <a:gd name="T8" fmla="*/ 0 w 4638"/>
                <a:gd name="T9" fmla="*/ 5527 h 5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8" h="5528">
                  <a:moveTo>
                    <a:pt x="0" y="5527"/>
                  </a:moveTo>
                  <a:lnTo>
                    <a:pt x="4637" y="5527"/>
                  </a:lnTo>
                  <a:lnTo>
                    <a:pt x="4637" y="0"/>
                  </a:lnTo>
                  <a:lnTo>
                    <a:pt x="0" y="0"/>
                  </a:lnTo>
                  <a:lnTo>
                    <a:pt x="0" y="5527"/>
                  </a:lnTo>
                </a:path>
              </a:pathLst>
            </a:custGeom>
            <a:solidFill>
              <a:srgbClr val="C49A6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Freeform 18"/>
            <p:cNvSpPr>
              <a:spLocks noChangeArrowheads="1"/>
            </p:cNvSpPr>
            <p:nvPr/>
          </p:nvSpPr>
          <p:spPr bwMode="auto">
            <a:xfrm>
              <a:off x="1368360" y="6092172"/>
              <a:ext cx="3217140" cy="3835283"/>
            </a:xfrm>
            <a:custGeom>
              <a:avLst/>
              <a:gdLst>
                <a:gd name="T0" fmla="*/ 0 w 4638"/>
                <a:gd name="T1" fmla="*/ 5527 h 5528"/>
                <a:gd name="T2" fmla="*/ 4637 w 4638"/>
                <a:gd name="T3" fmla="*/ 5527 h 5528"/>
                <a:gd name="T4" fmla="*/ 4637 w 4638"/>
                <a:gd name="T5" fmla="*/ 0 h 5528"/>
                <a:gd name="T6" fmla="*/ 0 w 4638"/>
                <a:gd name="T7" fmla="*/ 0 h 5528"/>
                <a:gd name="T8" fmla="*/ 0 w 4638"/>
                <a:gd name="T9" fmla="*/ 5527 h 5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8" h="5528">
                  <a:moveTo>
                    <a:pt x="0" y="5527"/>
                  </a:moveTo>
                  <a:lnTo>
                    <a:pt x="4637" y="5527"/>
                  </a:lnTo>
                  <a:lnTo>
                    <a:pt x="4637" y="0"/>
                  </a:lnTo>
                  <a:lnTo>
                    <a:pt x="0" y="0"/>
                  </a:lnTo>
                  <a:lnTo>
                    <a:pt x="0" y="5527"/>
                  </a:lnTo>
                </a:path>
              </a:pathLst>
            </a:custGeom>
            <a:solidFill>
              <a:srgbClr val="C49A6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" name="Freeform 19"/>
            <p:cNvSpPr>
              <a:spLocks noChangeArrowheads="1"/>
            </p:cNvSpPr>
            <p:nvPr/>
          </p:nvSpPr>
          <p:spPr bwMode="auto">
            <a:xfrm>
              <a:off x="2889691" y="6869635"/>
              <a:ext cx="667304" cy="1432492"/>
            </a:xfrm>
            <a:custGeom>
              <a:avLst/>
              <a:gdLst>
                <a:gd name="T0" fmla="*/ 965 w 966"/>
                <a:gd name="T1" fmla="*/ 0 h 2067"/>
                <a:gd name="T2" fmla="*/ 0 w 966"/>
                <a:gd name="T3" fmla="*/ 0 h 2067"/>
                <a:gd name="T4" fmla="*/ 0 w 966"/>
                <a:gd name="T5" fmla="*/ 2066 h 2067"/>
                <a:gd name="T6" fmla="*/ 45 w 966"/>
                <a:gd name="T7" fmla="*/ 2066 h 2067"/>
                <a:gd name="T8" fmla="*/ 45 w 966"/>
                <a:gd name="T9" fmla="*/ 26 h 2067"/>
                <a:gd name="T10" fmla="*/ 965 w 966"/>
                <a:gd name="T11" fmla="*/ 26 h 2067"/>
                <a:gd name="T12" fmla="*/ 965 w 966"/>
                <a:gd name="T13" fmla="*/ 0 h 2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6" h="2067">
                  <a:moveTo>
                    <a:pt x="965" y="0"/>
                  </a:moveTo>
                  <a:lnTo>
                    <a:pt x="0" y="0"/>
                  </a:lnTo>
                  <a:lnTo>
                    <a:pt x="0" y="2066"/>
                  </a:lnTo>
                  <a:lnTo>
                    <a:pt x="45" y="2066"/>
                  </a:lnTo>
                  <a:lnTo>
                    <a:pt x="45" y="26"/>
                  </a:lnTo>
                  <a:lnTo>
                    <a:pt x="965" y="26"/>
                  </a:lnTo>
                  <a:lnTo>
                    <a:pt x="965" y="0"/>
                  </a:ln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Freeform 20"/>
            <p:cNvSpPr>
              <a:spLocks noChangeArrowheads="1"/>
            </p:cNvSpPr>
            <p:nvPr/>
          </p:nvSpPr>
          <p:spPr bwMode="auto">
            <a:xfrm>
              <a:off x="2889691" y="6869635"/>
              <a:ext cx="667304" cy="1432492"/>
            </a:xfrm>
            <a:custGeom>
              <a:avLst/>
              <a:gdLst>
                <a:gd name="T0" fmla="*/ 965 w 966"/>
                <a:gd name="T1" fmla="*/ 0 h 2067"/>
                <a:gd name="T2" fmla="*/ 0 w 966"/>
                <a:gd name="T3" fmla="*/ 0 h 2067"/>
                <a:gd name="T4" fmla="*/ 0 w 966"/>
                <a:gd name="T5" fmla="*/ 2066 h 2067"/>
                <a:gd name="T6" fmla="*/ 45 w 966"/>
                <a:gd name="T7" fmla="*/ 2066 h 2067"/>
                <a:gd name="T8" fmla="*/ 45 w 966"/>
                <a:gd name="T9" fmla="*/ 26 h 2067"/>
                <a:gd name="T10" fmla="*/ 965 w 966"/>
                <a:gd name="T11" fmla="*/ 26 h 2067"/>
                <a:gd name="T12" fmla="*/ 965 w 966"/>
                <a:gd name="T13" fmla="*/ 0 h 2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6" h="2067">
                  <a:moveTo>
                    <a:pt x="965" y="0"/>
                  </a:moveTo>
                  <a:lnTo>
                    <a:pt x="0" y="0"/>
                  </a:lnTo>
                  <a:lnTo>
                    <a:pt x="0" y="2066"/>
                  </a:lnTo>
                  <a:lnTo>
                    <a:pt x="45" y="2066"/>
                  </a:lnTo>
                  <a:lnTo>
                    <a:pt x="45" y="26"/>
                  </a:lnTo>
                  <a:lnTo>
                    <a:pt x="965" y="26"/>
                  </a:lnTo>
                  <a:lnTo>
                    <a:pt x="965" y="0"/>
                  </a:ln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Freeform 21"/>
            <p:cNvSpPr>
              <a:spLocks noChangeArrowheads="1"/>
            </p:cNvSpPr>
            <p:nvPr/>
          </p:nvSpPr>
          <p:spPr bwMode="auto">
            <a:xfrm>
              <a:off x="2920301" y="6884940"/>
              <a:ext cx="667304" cy="1429431"/>
            </a:xfrm>
            <a:custGeom>
              <a:avLst/>
              <a:gdLst>
                <a:gd name="T0" fmla="*/ 0 w 966"/>
                <a:gd name="T1" fmla="*/ 2062 h 2063"/>
                <a:gd name="T2" fmla="*/ 965 w 966"/>
                <a:gd name="T3" fmla="*/ 2062 h 2063"/>
                <a:gd name="T4" fmla="*/ 965 w 966"/>
                <a:gd name="T5" fmla="*/ 0 h 2063"/>
                <a:gd name="T6" fmla="*/ 0 w 966"/>
                <a:gd name="T7" fmla="*/ 0 h 2063"/>
                <a:gd name="T8" fmla="*/ 0 w 966"/>
                <a:gd name="T9" fmla="*/ 2062 h 2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2063">
                  <a:moveTo>
                    <a:pt x="0" y="2062"/>
                  </a:moveTo>
                  <a:lnTo>
                    <a:pt x="965" y="2062"/>
                  </a:lnTo>
                  <a:lnTo>
                    <a:pt x="965" y="0"/>
                  </a:lnTo>
                  <a:lnTo>
                    <a:pt x="0" y="0"/>
                  </a:lnTo>
                  <a:lnTo>
                    <a:pt x="0" y="2062"/>
                  </a:lnTo>
                </a:path>
              </a:pathLst>
            </a:custGeom>
            <a:solidFill>
              <a:srgbClr val="E6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Freeform 22"/>
            <p:cNvSpPr>
              <a:spLocks noChangeArrowheads="1"/>
            </p:cNvSpPr>
            <p:nvPr/>
          </p:nvSpPr>
          <p:spPr bwMode="auto">
            <a:xfrm>
              <a:off x="2920301" y="6884940"/>
              <a:ext cx="667304" cy="1429431"/>
            </a:xfrm>
            <a:custGeom>
              <a:avLst/>
              <a:gdLst>
                <a:gd name="T0" fmla="*/ 0 w 966"/>
                <a:gd name="T1" fmla="*/ 2062 h 2063"/>
                <a:gd name="T2" fmla="*/ 965 w 966"/>
                <a:gd name="T3" fmla="*/ 2062 h 2063"/>
                <a:gd name="T4" fmla="*/ 965 w 966"/>
                <a:gd name="T5" fmla="*/ 0 h 2063"/>
                <a:gd name="T6" fmla="*/ 0 w 966"/>
                <a:gd name="T7" fmla="*/ 0 h 2063"/>
                <a:gd name="T8" fmla="*/ 0 w 966"/>
                <a:gd name="T9" fmla="*/ 2062 h 2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2063">
                  <a:moveTo>
                    <a:pt x="0" y="2062"/>
                  </a:moveTo>
                  <a:lnTo>
                    <a:pt x="965" y="2062"/>
                  </a:lnTo>
                  <a:lnTo>
                    <a:pt x="965" y="0"/>
                  </a:lnTo>
                  <a:lnTo>
                    <a:pt x="0" y="0"/>
                  </a:lnTo>
                  <a:lnTo>
                    <a:pt x="0" y="2062"/>
                  </a:lnTo>
                </a:path>
              </a:pathLst>
            </a:custGeom>
            <a:solidFill>
              <a:srgbClr val="E6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 noChangeArrowheads="1"/>
            </p:cNvSpPr>
            <p:nvPr/>
          </p:nvSpPr>
          <p:spPr bwMode="auto">
            <a:xfrm>
              <a:off x="3434554" y="7797082"/>
              <a:ext cx="73465" cy="52035"/>
            </a:xfrm>
            <a:custGeom>
              <a:avLst/>
              <a:gdLst>
                <a:gd name="T0" fmla="*/ 110 w 111"/>
                <a:gd name="T1" fmla="*/ 0 h 81"/>
                <a:gd name="T2" fmla="*/ 110 w 111"/>
                <a:gd name="T3" fmla="*/ 80 h 81"/>
                <a:gd name="T4" fmla="*/ 0 w 111"/>
                <a:gd name="T5" fmla="*/ 80 h 81"/>
                <a:gd name="T6" fmla="*/ 0 w 111"/>
                <a:gd name="T7" fmla="*/ 0 h 81"/>
                <a:gd name="T8" fmla="*/ 110 w 111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1">
                  <a:moveTo>
                    <a:pt x="110" y="0"/>
                  </a:moveTo>
                  <a:lnTo>
                    <a:pt x="110" y="80"/>
                  </a:lnTo>
                  <a:lnTo>
                    <a:pt x="0" y="80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 noChangeArrowheads="1"/>
            </p:cNvSpPr>
            <p:nvPr/>
          </p:nvSpPr>
          <p:spPr bwMode="auto">
            <a:xfrm>
              <a:off x="3434554" y="7797082"/>
              <a:ext cx="73465" cy="52035"/>
            </a:xfrm>
            <a:custGeom>
              <a:avLst/>
              <a:gdLst>
                <a:gd name="T0" fmla="*/ 110 w 111"/>
                <a:gd name="T1" fmla="*/ 0 h 81"/>
                <a:gd name="T2" fmla="*/ 110 w 111"/>
                <a:gd name="T3" fmla="*/ 80 h 81"/>
                <a:gd name="T4" fmla="*/ 0 w 111"/>
                <a:gd name="T5" fmla="*/ 80 h 81"/>
                <a:gd name="T6" fmla="*/ 0 w 111"/>
                <a:gd name="T7" fmla="*/ 0 h 81"/>
                <a:gd name="T8" fmla="*/ 110 w 111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1">
                  <a:moveTo>
                    <a:pt x="110" y="0"/>
                  </a:moveTo>
                  <a:lnTo>
                    <a:pt x="110" y="80"/>
                  </a:lnTo>
                  <a:lnTo>
                    <a:pt x="0" y="80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" name="Freeform 25"/>
            <p:cNvSpPr>
              <a:spLocks noChangeArrowheads="1"/>
            </p:cNvSpPr>
            <p:nvPr/>
          </p:nvSpPr>
          <p:spPr bwMode="auto">
            <a:xfrm>
              <a:off x="2999888" y="7797082"/>
              <a:ext cx="55098" cy="52035"/>
            </a:xfrm>
            <a:custGeom>
              <a:avLst/>
              <a:gdLst>
                <a:gd name="T0" fmla="*/ 0 w 85"/>
                <a:gd name="T1" fmla="*/ 80 h 81"/>
                <a:gd name="T2" fmla="*/ 0 w 85"/>
                <a:gd name="T3" fmla="*/ 0 h 81"/>
                <a:gd name="T4" fmla="*/ 84 w 85"/>
                <a:gd name="T5" fmla="*/ 0 h 81"/>
                <a:gd name="T6" fmla="*/ 84 w 85"/>
                <a:gd name="T7" fmla="*/ 80 h 81"/>
                <a:gd name="T8" fmla="*/ 0 w 85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1">
                  <a:moveTo>
                    <a:pt x="0" y="80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80"/>
                  </a:lnTo>
                  <a:lnTo>
                    <a:pt x="0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7" name="Freeform 26"/>
            <p:cNvSpPr>
              <a:spLocks noChangeArrowheads="1"/>
            </p:cNvSpPr>
            <p:nvPr/>
          </p:nvSpPr>
          <p:spPr bwMode="auto">
            <a:xfrm>
              <a:off x="3100902" y="7797082"/>
              <a:ext cx="70403" cy="52035"/>
            </a:xfrm>
            <a:custGeom>
              <a:avLst/>
              <a:gdLst>
                <a:gd name="T0" fmla="*/ 106 w 107"/>
                <a:gd name="T1" fmla="*/ 80 h 81"/>
                <a:gd name="T2" fmla="*/ 0 w 107"/>
                <a:gd name="T3" fmla="*/ 80 h 81"/>
                <a:gd name="T4" fmla="*/ 0 w 107"/>
                <a:gd name="T5" fmla="*/ 0 h 81"/>
                <a:gd name="T6" fmla="*/ 106 w 107"/>
                <a:gd name="T7" fmla="*/ 0 h 81"/>
                <a:gd name="T8" fmla="*/ 106 w 107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6" y="80"/>
                  </a:moveTo>
                  <a:lnTo>
                    <a:pt x="0" y="8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Freeform 27"/>
            <p:cNvSpPr>
              <a:spLocks noChangeArrowheads="1"/>
            </p:cNvSpPr>
            <p:nvPr/>
          </p:nvSpPr>
          <p:spPr bwMode="auto">
            <a:xfrm>
              <a:off x="3211098" y="7797082"/>
              <a:ext cx="70403" cy="52035"/>
            </a:xfrm>
            <a:custGeom>
              <a:avLst/>
              <a:gdLst>
                <a:gd name="T0" fmla="*/ 106 w 107"/>
                <a:gd name="T1" fmla="*/ 80 h 81"/>
                <a:gd name="T2" fmla="*/ 0 w 107"/>
                <a:gd name="T3" fmla="*/ 80 h 81"/>
                <a:gd name="T4" fmla="*/ 0 w 107"/>
                <a:gd name="T5" fmla="*/ 0 h 81"/>
                <a:gd name="T6" fmla="*/ 106 w 107"/>
                <a:gd name="T7" fmla="*/ 0 h 81"/>
                <a:gd name="T8" fmla="*/ 106 w 107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6" y="80"/>
                  </a:moveTo>
                  <a:lnTo>
                    <a:pt x="0" y="8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Freeform 28"/>
            <p:cNvSpPr>
              <a:spLocks noChangeArrowheads="1"/>
            </p:cNvSpPr>
            <p:nvPr/>
          </p:nvSpPr>
          <p:spPr bwMode="auto">
            <a:xfrm>
              <a:off x="3321296" y="7797082"/>
              <a:ext cx="70403" cy="52035"/>
            </a:xfrm>
            <a:custGeom>
              <a:avLst/>
              <a:gdLst>
                <a:gd name="T0" fmla="*/ 0 w 107"/>
                <a:gd name="T1" fmla="*/ 0 h 81"/>
                <a:gd name="T2" fmla="*/ 106 w 107"/>
                <a:gd name="T3" fmla="*/ 0 h 81"/>
                <a:gd name="T4" fmla="*/ 106 w 107"/>
                <a:gd name="T5" fmla="*/ 80 h 81"/>
                <a:gd name="T6" fmla="*/ 0 w 107"/>
                <a:gd name="T7" fmla="*/ 80 h 81"/>
                <a:gd name="T8" fmla="*/ 0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0" y="0"/>
                  </a:moveTo>
                  <a:lnTo>
                    <a:pt x="106" y="0"/>
                  </a:lnTo>
                  <a:lnTo>
                    <a:pt x="106" y="80"/>
                  </a:lnTo>
                  <a:lnTo>
                    <a:pt x="0" y="80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" name="Freeform 29"/>
            <p:cNvSpPr>
              <a:spLocks noChangeArrowheads="1"/>
            </p:cNvSpPr>
            <p:nvPr/>
          </p:nvSpPr>
          <p:spPr bwMode="auto">
            <a:xfrm>
              <a:off x="3321296" y="7677708"/>
              <a:ext cx="70403" cy="52035"/>
            </a:xfrm>
            <a:custGeom>
              <a:avLst/>
              <a:gdLst>
                <a:gd name="T0" fmla="*/ 0 w 107"/>
                <a:gd name="T1" fmla="*/ 0 h 81"/>
                <a:gd name="T2" fmla="*/ 106 w 107"/>
                <a:gd name="T3" fmla="*/ 0 h 81"/>
                <a:gd name="T4" fmla="*/ 106 w 107"/>
                <a:gd name="T5" fmla="*/ 80 h 81"/>
                <a:gd name="T6" fmla="*/ 0 w 107"/>
                <a:gd name="T7" fmla="*/ 80 h 81"/>
                <a:gd name="T8" fmla="*/ 0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0" y="0"/>
                  </a:moveTo>
                  <a:lnTo>
                    <a:pt x="106" y="0"/>
                  </a:lnTo>
                  <a:lnTo>
                    <a:pt x="106" y="80"/>
                  </a:lnTo>
                  <a:lnTo>
                    <a:pt x="0" y="80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1" name="Freeform 30"/>
            <p:cNvSpPr>
              <a:spLocks noChangeArrowheads="1"/>
            </p:cNvSpPr>
            <p:nvPr/>
          </p:nvSpPr>
          <p:spPr bwMode="auto">
            <a:xfrm>
              <a:off x="2999888" y="7677708"/>
              <a:ext cx="55098" cy="52035"/>
            </a:xfrm>
            <a:custGeom>
              <a:avLst/>
              <a:gdLst>
                <a:gd name="T0" fmla="*/ 0 w 85"/>
                <a:gd name="T1" fmla="*/ 80 h 81"/>
                <a:gd name="T2" fmla="*/ 0 w 85"/>
                <a:gd name="T3" fmla="*/ 0 h 81"/>
                <a:gd name="T4" fmla="*/ 84 w 85"/>
                <a:gd name="T5" fmla="*/ 0 h 81"/>
                <a:gd name="T6" fmla="*/ 84 w 85"/>
                <a:gd name="T7" fmla="*/ 80 h 81"/>
                <a:gd name="T8" fmla="*/ 0 w 85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1">
                  <a:moveTo>
                    <a:pt x="0" y="80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80"/>
                  </a:lnTo>
                  <a:lnTo>
                    <a:pt x="0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" name="Freeform 31"/>
            <p:cNvSpPr>
              <a:spLocks noChangeArrowheads="1"/>
            </p:cNvSpPr>
            <p:nvPr/>
          </p:nvSpPr>
          <p:spPr bwMode="auto">
            <a:xfrm>
              <a:off x="3100902" y="7677708"/>
              <a:ext cx="70403" cy="52035"/>
            </a:xfrm>
            <a:custGeom>
              <a:avLst/>
              <a:gdLst>
                <a:gd name="T0" fmla="*/ 106 w 107"/>
                <a:gd name="T1" fmla="*/ 80 h 81"/>
                <a:gd name="T2" fmla="*/ 0 w 107"/>
                <a:gd name="T3" fmla="*/ 80 h 81"/>
                <a:gd name="T4" fmla="*/ 0 w 107"/>
                <a:gd name="T5" fmla="*/ 0 h 81"/>
                <a:gd name="T6" fmla="*/ 106 w 107"/>
                <a:gd name="T7" fmla="*/ 0 h 81"/>
                <a:gd name="T8" fmla="*/ 106 w 107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6" y="80"/>
                  </a:moveTo>
                  <a:lnTo>
                    <a:pt x="0" y="8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Freeform 32"/>
            <p:cNvSpPr>
              <a:spLocks noChangeArrowheads="1"/>
            </p:cNvSpPr>
            <p:nvPr/>
          </p:nvSpPr>
          <p:spPr bwMode="auto">
            <a:xfrm>
              <a:off x="3211098" y="7677708"/>
              <a:ext cx="70403" cy="52035"/>
            </a:xfrm>
            <a:custGeom>
              <a:avLst/>
              <a:gdLst>
                <a:gd name="T0" fmla="*/ 106 w 107"/>
                <a:gd name="T1" fmla="*/ 80 h 81"/>
                <a:gd name="T2" fmla="*/ 0 w 107"/>
                <a:gd name="T3" fmla="*/ 80 h 81"/>
                <a:gd name="T4" fmla="*/ 0 w 107"/>
                <a:gd name="T5" fmla="*/ 0 h 81"/>
                <a:gd name="T6" fmla="*/ 106 w 107"/>
                <a:gd name="T7" fmla="*/ 0 h 81"/>
                <a:gd name="T8" fmla="*/ 106 w 107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6" y="80"/>
                  </a:moveTo>
                  <a:lnTo>
                    <a:pt x="0" y="8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4" name="Freeform 33"/>
            <p:cNvSpPr>
              <a:spLocks noChangeArrowheads="1"/>
            </p:cNvSpPr>
            <p:nvPr/>
          </p:nvSpPr>
          <p:spPr bwMode="auto">
            <a:xfrm>
              <a:off x="3434554" y="7677708"/>
              <a:ext cx="73465" cy="52035"/>
            </a:xfrm>
            <a:custGeom>
              <a:avLst/>
              <a:gdLst>
                <a:gd name="T0" fmla="*/ 110 w 111"/>
                <a:gd name="T1" fmla="*/ 0 h 81"/>
                <a:gd name="T2" fmla="*/ 110 w 111"/>
                <a:gd name="T3" fmla="*/ 80 h 81"/>
                <a:gd name="T4" fmla="*/ 0 w 111"/>
                <a:gd name="T5" fmla="*/ 80 h 81"/>
                <a:gd name="T6" fmla="*/ 0 w 111"/>
                <a:gd name="T7" fmla="*/ 0 h 81"/>
                <a:gd name="T8" fmla="*/ 110 w 111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1">
                  <a:moveTo>
                    <a:pt x="110" y="0"/>
                  </a:moveTo>
                  <a:lnTo>
                    <a:pt x="110" y="80"/>
                  </a:lnTo>
                  <a:lnTo>
                    <a:pt x="0" y="80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" name="Freeform 34"/>
            <p:cNvSpPr>
              <a:spLocks noChangeArrowheads="1"/>
            </p:cNvSpPr>
            <p:nvPr/>
          </p:nvSpPr>
          <p:spPr bwMode="auto">
            <a:xfrm>
              <a:off x="3321296" y="7561394"/>
              <a:ext cx="70403" cy="52035"/>
            </a:xfrm>
            <a:custGeom>
              <a:avLst/>
              <a:gdLst>
                <a:gd name="T0" fmla="*/ 0 w 107"/>
                <a:gd name="T1" fmla="*/ 0 h 81"/>
                <a:gd name="T2" fmla="*/ 106 w 107"/>
                <a:gd name="T3" fmla="*/ 0 h 81"/>
                <a:gd name="T4" fmla="*/ 106 w 107"/>
                <a:gd name="T5" fmla="*/ 80 h 81"/>
                <a:gd name="T6" fmla="*/ 0 w 107"/>
                <a:gd name="T7" fmla="*/ 80 h 81"/>
                <a:gd name="T8" fmla="*/ 0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0" y="0"/>
                  </a:moveTo>
                  <a:lnTo>
                    <a:pt x="106" y="0"/>
                  </a:lnTo>
                  <a:lnTo>
                    <a:pt x="106" y="80"/>
                  </a:lnTo>
                  <a:lnTo>
                    <a:pt x="0" y="80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6" name="Freeform 35"/>
            <p:cNvSpPr>
              <a:spLocks noChangeArrowheads="1"/>
            </p:cNvSpPr>
            <p:nvPr/>
          </p:nvSpPr>
          <p:spPr bwMode="auto">
            <a:xfrm>
              <a:off x="2999888" y="7561394"/>
              <a:ext cx="55098" cy="52035"/>
            </a:xfrm>
            <a:custGeom>
              <a:avLst/>
              <a:gdLst>
                <a:gd name="T0" fmla="*/ 0 w 85"/>
                <a:gd name="T1" fmla="*/ 80 h 81"/>
                <a:gd name="T2" fmla="*/ 0 w 85"/>
                <a:gd name="T3" fmla="*/ 0 h 81"/>
                <a:gd name="T4" fmla="*/ 84 w 85"/>
                <a:gd name="T5" fmla="*/ 0 h 81"/>
                <a:gd name="T6" fmla="*/ 84 w 85"/>
                <a:gd name="T7" fmla="*/ 80 h 81"/>
                <a:gd name="T8" fmla="*/ 0 w 85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1">
                  <a:moveTo>
                    <a:pt x="0" y="80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80"/>
                  </a:lnTo>
                  <a:lnTo>
                    <a:pt x="0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7" name="Freeform 36"/>
            <p:cNvSpPr>
              <a:spLocks noChangeArrowheads="1"/>
            </p:cNvSpPr>
            <p:nvPr/>
          </p:nvSpPr>
          <p:spPr bwMode="auto">
            <a:xfrm>
              <a:off x="3434554" y="7561394"/>
              <a:ext cx="73465" cy="52035"/>
            </a:xfrm>
            <a:custGeom>
              <a:avLst/>
              <a:gdLst>
                <a:gd name="T0" fmla="*/ 110 w 111"/>
                <a:gd name="T1" fmla="*/ 0 h 81"/>
                <a:gd name="T2" fmla="*/ 110 w 111"/>
                <a:gd name="T3" fmla="*/ 80 h 81"/>
                <a:gd name="T4" fmla="*/ 0 w 111"/>
                <a:gd name="T5" fmla="*/ 80 h 81"/>
                <a:gd name="T6" fmla="*/ 0 w 111"/>
                <a:gd name="T7" fmla="*/ 0 h 81"/>
                <a:gd name="T8" fmla="*/ 110 w 111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1">
                  <a:moveTo>
                    <a:pt x="110" y="0"/>
                  </a:moveTo>
                  <a:lnTo>
                    <a:pt x="110" y="80"/>
                  </a:lnTo>
                  <a:lnTo>
                    <a:pt x="0" y="80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8" name="Freeform 37"/>
            <p:cNvSpPr>
              <a:spLocks noChangeArrowheads="1"/>
            </p:cNvSpPr>
            <p:nvPr/>
          </p:nvSpPr>
          <p:spPr bwMode="auto">
            <a:xfrm>
              <a:off x="3211098" y="7561394"/>
              <a:ext cx="70403" cy="52035"/>
            </a:xfrm>
            <a:custGeom>
              <a:avLst/>
              <a:gdLst>
                <a:gd name="T0" fmla="*/ 106 w 107"/>
                <a:gd name="T1" fmla="*/ 80 h 81"/>
                <a:gd name="T2" fmla="*/ 0 w 107"/>
                <a:gd name="T3" fmla="*/ 80 h 81"/>
                <a:gd name="T4" fmla="*/ 0 w 107"/>
                <a:gd name="T5" fmla="*/ 0 h 81"/>
                <a:gd name="T6" fmla="*/ 106 w 107"/>
                <a:gd name="T7" fmla="*/ 0 h 81"/>
                <a:gd name="T8" fmla="*/ 106 w 107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6" y="80"/>
                  </a:moveTo>
                  <a:lnTo>
                    <a:pt x="0" y="8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9" name="Freeform 38"/>
            <p:cNvSpPr>
              <a:spLocks noChangeArrowheads="1"/>
            </p:cNvSpPr>
            <p:nvPr/>
          </p:nvSpPr>
          <p:spPr bwMode="auto">
            <a:xfrm>
              <a:off x="3100902" y="7561394"/>
              <a:ext cx="70403" cy="52035"/>
            </a:xfrm>
            <a:custGeom>
              <a:avLst/>
              <a:gdLst>
                <a:gd name="T0" fmla="*/ 106 w 107"/>
                <a:gd name="T1" fmla="*/ 80 h 81"/>
                <a:gd name="T2" fmla="*/ 0 w 107"/>
                <a:gd name="T3" fmla="*/ 80 h 81"/>
                <a:gd name="T4" fmla="*/ 0 w 107"/>
                <a:gd name="T5" fmla="*/ 0 h 81"/>
                <a:gd name="T6" fmla="*/ 106 w 107"/>
                <a:gd name="T7" fmla="*/ 0 h 81"/>
                <a:gd name="T8" fmla="*/ 106 w 107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6" y="80"/>
                  </a:moveTo>
                  <a:lnTo>
                    <a:pt x="0" y="8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0" name="Freeform 39"/>
            <p:cNvSpPr>
              <a:spLocks noChangeArrowheads="1"/>
            </p:cNvSpPr>
            <p:nvPr/>
          </p:nvSpPr>
          <p:spPr bwMode="auto">
            <a:xfrm>
              <a:off x="3100902" y="7913396"/>
              <a:ext cx="70403" cy="52035"/>
            </a:xfrm>
            <a:custGeom>
              <a:avLst/>
              <a:gdLst>
                <a:gd name="T0" fmla="*/ 106 w 107"/>
                <a:gd name="T1" fmla="*/ 80 h 81"/>
                <a:gd name="T2" fmla="*/ 0 w 107"/>
                <a:gd name="T3" fmla="*/ 80 h 81"/>
                <a:gd name="T4" fmla="*/ 0 w 107"/>
                <a:gd name="T5" fmla="*/ 0 h 81"/>
                <a:gd name="T6" fmla="*/ 106 w 107"/>
                <a:gd name="T7" fmla="*/ 0 h 81"/>
                <a:gd name="T8" fmla="*/ 106 w 107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6" y="80"/>
                  </a:moveTo>
                  <a:lnTo>
                    <a:pt x="0" y="8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1" name="Freeform 40"/>
            <p:cNvSpPr>
              <a:spLocks noChangeArrowheads="1"/>
            </p:cNvSpPr>
            <p:nvPr/>
          </p:nvSpPr>
          <p:spPr bwMode="auto">
            <a:xfrm>
              <a:off x="3321296" y="7913396"/>
              <a:ext cx="70403" cy="52035"/>
            </a:xfrm>
            <a:custGeom>
              <a:avLst/>
              <a:gdLst>
                <a:gd name="T0" fmla="*/ 0 w 107"/>
                <a:gd name="T1" fmla="*/ 0 h 81"/>
                <a:gd name="T2" fmla="*/ 106 w 107"/>
                <a:gd name="T3" fmla="*/ 0 h 81"/>
                <a:gd name="T4" fmla="*/ 106 w 107"/>
                <a:gd name="T5" fmla="*/ 80 h 81"/>
                <a:gd name="T6" fmla="*/ 0 w 107"/>
                <a:gd name="T7" fmla="*/ 80 h 81"/>
                <a:gd name="T8" fmla="*/ 0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0" y="0"/>
                  </a:moveTo>
                  <a:lnTo>
                    <a:pt x="106" y="0"/>
                  </a:lnTo>
                  <a:lnTo>
                    <a:pt x="106" y="80"/>
                  </a:lnTo>
                  <a:lnTo>
                    <a:pt x="0" y="80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2" name="Freeform 41"/>
            <p:cNvSpPr>
              <a:spLocks noChangeArrowheads="1"/>
            </p:cNvSpPr>
            <p:nvPr/>
          </p:nvSpPr>
          <p:spPr bwMode="auto">
            <a:xfrm>
              <a:off x="3434554" y="7913396"/>
              <a:ext cx="73465" cy="52035"/>
            </a:xfrm>
            <a:custGeom>
              <a:avLst/>
              <a:gdLst>
                <a:gd name="T0" fmla="*/ 110 w 111"/>
                <a:gd name="T1" fmla="*/ 0 h 81"/>
                <a:gd name="T2" fmla="*/ 110 w 111"/>
                <a:gd name="T3" fmla="*/ 80 h 81"/>
                <a:gd name="T4" fmla="*/ 0 w 111"/>
                <a:gd name="T5" fmla="*/ 80 h 81"/>
                <a:gd name="T6" fmla="*/ 0 w 111"/>
                <a:gd name="T7" fmla="*/ 0 h 81"/>
                <a:gd name="T8" fmla="*/ 110 w 111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1">
                  <a:moveTo>
                    <a:pt x="110" y="0"/>
                  </a:moveTo>
                  <a:lnTo>
                    <a:pt x="110" y="80"/>
                  </a:lnTo>
                  <a:lnTo>
                    <a:pt x="0" y="80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3" name="Freeform 42"/>
            <p:cNvSpPr>
              <a:spLocks noChangeArrowheads="1"/>
            </p:cNvSpPr>
            <p:nvPr/>
          </p:nvSpPr>
          <p:spPr bwMode="auto">
            <a:xfrm>
              <a:off x="3211098" y="7913396"/>
              <a:ext cx="70403" cy="52035"/>
            </a:xfrm>
            <a:custGeom>
              <a:avLst/>
              <a:gdLst>
                <a:gd name="T0" fmla="*/ 106 w 107"/>
                <a:gd name="T1" fmla="*/ 80 h 81"/>
                <a:gd name="T2" fmla="*/ 0 w 107"/>
                <a:gd name="T3" fmla="*/ 80 h 81"/>
                <a:gd name="T4" fmla="*/ 0 w 107"/>
                <a:gd name="T5" fmla="*/ 0 h 81"/>
                <a:gd name="T6" fmla="*/ 106 w 107"/>
                <a:gd name="T7" fmla="*/ 0 h 81"/>
                <a:gd name="T8" fmla="*/ 106 w 107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6" y="80"/>
                  </a:moveTo>
                  <a:lnTo>
                    <a:pt x="0" y="8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43"/>
            <p:cNvSpPr>
              <a:spLocks noChangeArrowheads="1"/>
            </p:cNvSpPr>
            <p:nvPr/>
          </p:nvSpPr>
          <p:spPr bwMode="auto">
            <a:xfrm>
              <a:off x="2999888" y="7913396"/>
              <a:ext cx="55098" cy="52035"/>
            </a:xfrm>
            <a:custGeom>
              <a:avLst/>
              <a:gdLst>
                <a:gd name="T0" fmla="*/ 0 w 85"/>
                <a:gd name="T1" fmla="*/ 80 h 81"/>
                <a:gd name="T2" fmla="*/ 0 w 85"/>
                <a:gd name="T3" fmla="*/ 0 h 81"/>
                <a:gd name="T4" fmla="*/ 84 w 85"/>
                <a:gd name="T5" fmla="*/ 0 h 81"/>
                <a:gd name="T6" fmla="*/ 84 w 85"/>
                <a:gd name="T7" fmla="*/ 80 h 81"/>
                <a:gd name="T8" fmla="*/ 0 w 85"/>
                <a:gd name="T9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1">
                  <a:moveTo>
                    <a:pt x="0" y="80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80"/>
                  </a:lnTo>
                  <a:lnTo>
                    <a:pt x="0" y="8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5" name="Freeform 44"/>
            <p:cNvSpPr>
              <a:spLocks noChangeArrowheads="1"/>
            </p:cNvSpPr>
            <p:nvPr/>
          </p:nvSpPr>
          <p:spPr bwMode="auto">
            <a:xfrm>
              <a:off x="3321296" y="6967584"/>
              <a:ext cx="70403" cy="67340"/>
            </a:xfrm>
            <a:custGeom>
              <a:avLst/>
              <a:gdLst>
                <a:gd name="T0" fmla="*/ 0 w 107"/>
                <a:gd name="T1" fmla="*/ 102 h 103"/>
                <a:gd name="T2" fmla="*/ 0 w 107"/>
                <a:gd name="T3" fmla="*/ 0 h 103"/>
                <a:gd name="T4" fmla="*/ 106 w 107"/>
                <a:gd name="T5" fmla="*/ 0 h 103"/>
                <a:gd name="T6" fmla="*/ 106 w 107"/>
                <a:gd name="T7" fmla="*/ 102 h 103"/>
                <a:gd name="T8" fmla="*/ 0 w 107"/>
                <a:gd name="T9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3">
                  <a:moveTo>
                    <a:pt x="0" y="10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102"/>
                  </a:lnTo>
                  <a:lnTo>
                    <a:pt x="0" y="102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" name="Freeform 45"/>
            <p:cNvSpPr>
              <a:spLocks noChangeArrowheads="1"/>
            </p:cNvSpPr>
            <p:nvPr/>
          </p:nvSpPr>
          <p:spPr bwMode="auto">
            <a:xfrm>
              <a:off x="3211098" y="6967584"/>
              <a:ext cx="70403" cy="67340"/>
            </a:xfrm>
            <a:custGeom>
              <a:avLst/>
              <a:gdLst>
                <a:gd name="T0" fmla="*/ 0 w 107"/>
                <a:gd name="T1" fmla="*/ 102 h 103"/>
                <a:gd name="T2" fmla="*/ 0 w 107"/>
                <a:gd name="T3" fmla="*/ 0 h 103"/>
                <a:gd name="T4" fmla="*/ 106 w 107"/>
                <a:gd name="T5" fmla="*/ 0 h 103"/>
                <a:gd name="T6" fmla="*/ 106 w 107"/>
                <a:gd name="T7" fmla="*/ 102 h 103"/>
                <a:gd name="T8" fmla="*/ 0 w 107"/>
                <a:gd name="T9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3">
                  <a:moveTo>
                    <a:pt x="0" y="10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102"/>
                  </a:lnTo>
                  <a:lnTo>
                    <a:pt x="0" y="102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" name="Freeform 46"/>
            <p:cNvSpPr>
              <a:spLocks noChangeArrowheads="1"/>
            </p:cNvSpPr>
            <p:nvPr/>
          </p:nvSpPr>
          <p:spPr bwMode="auto">
            <a:xfrm>
              <a:off x="2999888" y="6967584"/>
              <a:ext cx="55098" cy="67340"/>
            </a:xfrm>
            <a:custGeom>
              <a:avLst/>
              <a:gdLst>
                <a:gd name="T0" fmla="*/ 0 w 85"/>
                <a:gd name="T1" fmla="*/ 102 h 103"/>
                <a:gd name="T2" fmla="*/ 0 w 85"/>
                <a:gd name="T3" fmla="*/ 0 h 103"/>
                <a:gd name="T4" fmla="*/ 84 w 85"/>
                <a:gd name="T5" fmla="*/ 0 h 103"/>
                <a:gd name="T6" fmla="*/ 84 w 85"/>
                <a:gd name="T7" fmla="*/ 102 h 103"/>
                <a:gd name="T8" fmla="*/ 0 w 85"/>
                <a:gd name="T9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3">
                  <a:moveTo>
                    <a:pt x="0" y="102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102"/>
                  </a:lnTo>
                  <a:lnTo>
                    <a:pt x="0" y="102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8" name="Freeform 47"/>
            <p:cNvSpPr>
              <a:spLocks noChangeArrowheads="1"/>
            </p:cNvSpPr>
            <p:nvPr/>
          </p:nvSpPr>
          <p:spPr bwMode="auto">
            <a:xfrm>
              <a:off x="3434554" y="6967584"/>
              <a:ext cx="73465" cy="67340"/>
            </a:xfrm>
            <a:custGeom>
              <a:avLst/>
              <a:gdLst>
                <a:gd name="T0" fmla="*/ 110 w 111"/>
                <a:gd name="T1" fmla="*/ 0 h 103"/>
                <a:gd name="T2" fmla="*/ 110 w 111"/>
                <a:gd name="T3" fmla="*/ 102 h 103"/>
                <a:gd name="T4" fmla="*/ 0 w 111"/>
                <a:gd name="T5" fmla="*/ 102 h 103"/>
                <a:gd name="T6" fmla="*/ 0 w 111"/>
                <a:gd name="T7" fmla="*/ 0 h 103"/>
                <a:gd name="T8" fmla="*/ 110 w 111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03">
                  <a:moveTo>
                    <a:pt x="110" y="0"/>
                  </a:moveTo>
                  <a:lnTo>
                    <a:pt x="110" y="102"/>
                  </a:lnTo>
                  <a:lnTo>
                    <a:pt x="0" y="102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9" name="Freeform 48"/>
            <p:cNvSpPr>
              <a:spLocks noChangeArrowheads="1"/>
            </p:cNvSpPr>
            <p:nvPr/>
          </p:nvSpPr>
          <p:spPr bwMode="auto">
            <a:xfrm>
              <a:off x="3100902" y="6967584"/>
              <a:ext cx="70403" cy="67340"/>
            </a:xfrm>
            <a:custGeom>
              <a:avLst/>
              <a:gdLst>
                <a:gd name="T0" fmla="*/ 0 w 107"/>
                <a:gd name="T1" fmla="*/ 102 h 103"/>
                <a:gd name="T2" fmla="*/ 0 w 107"/>
                <a:gd name="T3" fmla="*/ 0 h 103"/>
                <a:gd name="T4" fmla="*/ 106 w 107"/>
                <a:gd name="T5" fmla="*/ 0 h 103"/>
                <a:gd name="T6" fmla="*/ 106 w 107"/>
                <a:gd name="T7" fmla="*/ 102 h 103"/>
                <a:gd name="T8" fmla="*/ 0 w 107"/>
                <a:gd name="T9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3">
                  <a:moveTo>
                    <a:pt x="0" y="10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102"/>
                  </a:lnTo>
                  <a:lnTo>
                    <a:pt x="0" y="102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0" name="Freeform 49"/>
            <p:cNvSpPr>
              <a:spLocks noChangeArrowheads="1"/>
            </p:cNvSpPr>
            <p:nvPr/>
          </p:nvSpPr>
          <p:spPr bwMode="auto">
            <a:xfrm>
              <a:off x="3434554" y="8029709"/>
              <a:ext cx="73465" cy="52035"/>
            </a:xfrm>
            <a:custGeom>
              <a:avLst/>
              <a:gdLst>
                <a:gd name="T0" fmla="*/ 110 w 111"/>
                <a:gd name="T1" fmla="*/ 0 h 80"/>
                <a:gd name="T2" fmla="*/ 110 w 111"/>
                <a:gd name="T3" fmla="*/ 79 h 80"/>
                <a:gd name="T4" fmla="*/ 0 w 111"/>
                <a:gd name="T5" fmla="*/ 79 h 80"/>
                <a:gd name="T6" fmla="*/ 0 w 111"/>
                <a:gd name="T7" fmla="*/ 0 h 80"/>
                <a:gd name="T8" fmla="*/ 110 w 111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0">
                  <a:moveTo>
                    <a:pt x="110" y="0"/>
                  </a:moveTo>
                  <a:lnTo>
                    <a:pt x="110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50"/>
            <p:cNvSpPr>
              <a:spLocks noChangeArrowheads="1"/>
            </p:cNvSpPr>
            <p:nvPr/>
          </p:nvSpPr>
          <p:spPr bwMode="auto">
            <a:xfrm>
              <a:off x="3211098" y="8029709"/>
              <a:ext cx="70403" cy="52035"/>
            </a:xfrm>
            <a:custGeom>
              <a:avLst/>
              <a:gdLst>
                <a:gd name="T0" fmla="*/ 106 w 107"/>
                <a:gd name="T1" fmla="*/ 0 h 80"/>
                <a:gd name="T2" fmla="*/ 106 w 107"/>
                <a:gd name="T3" fmla="*/ 79 h 80"/>
                <a:gd name="T4" fmla="*/ 0 w 107"/>
                <a:gd name="T5" fmla="*/ 79 h 80"/>
                <a:gd name="T6" fmla="*/ 0 w 107"/>
                <a:gd name="T7" fmla="*/ 0 h 80"/>
                <a:gd name="T8" fmla="*/ 106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6" y="0"/>
                  </a:moveTo>
                  <a:lnTo>
                    <a:pt x="106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106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2" name="Freeform 51"/>
            <p:cNvSpPr>
              <a:spLocks noChangeArrowheads="1"/>
            </p:cNvSpPr>
            <p:nvPr/>
          </p:nvSpPr>
          <p:spPr bwMode="auto">
            <a:xfrm>
              <a:off x="3100902" y="8029709"/>
              <a:ext cx="70403" cy="52035"/>
            </a:xfrm>
            <a:custGeom>
              <a:avLst/>
              <a:gdLst>
                <a:gd name="T0" fmla="*/ 106 w 107"/>
                <a:gd name="T1" fmla="*/ 79 h 80"/>
                <a:gd name="T2" fmla="*/ 0 w 107"/>
                <a:gd name="T3" fmla="*/ 79 h 80"/>
                <a:gd name="T4" fmla="*/ 0 w 107"/>
                <a:gd name="T5" fmla="*/ 0 h 80"/>
                <a:gd name="T6" fmla="*/ 106 w 107"/>
                <a:gd name="T7" fmla="*/ 0 h 80"/>
                <a:gd name="T8" fmla="*/ 106 w 107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6" y="79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3" name="Freeform 52"/>
            <p:cNvSpPr>
              <a:spLocks noChangeArrowheads="1"/>
            </p:cNvSpPr>
            <p:nvPr/>
          </p:nvSpPr>
          <p:spPr bwMode="auto">
            <a:xfrm>
              <a:off x="2999888" y="8029709"/>
              <a:ext cx="55098" cy="52035"/>
            </a:xfrm>
            <a:custGeom>
              <a:avLst/>
              <a:gdLst>
                <a:gd name="T0" fmla="*/ 0 w 85"/>
                <a:gd name="T1" fmla="*/ 79 h 80"/>
                <a:gd name="T2" fmla="*/ 0 w 85"/>
                <a:gd name="T3" fmla="*/ 0 h 80"/>
                <a:gd name="T4" fmla="*/ 84 w 85"/>
                <a:gd name="T5" fmla="*/ 0 h 80"/>
                <a:gd name="T6" fmla="*/ 84 w 85"/>
                <a:gd name="T7" fmla="*/ 79 h 80"/>
                <a:gd name="T8" fmla="*/ 0 w 85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0">
                  <a:moveTo>
                    <a:pt x="0" y="79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79"/>
                  </a:lnTo>
                  <a:lnTo>
                    <a:pt x="0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4" name="Freeform 53"/>
            <p:cNvSpPr>
              <a:spLocks noChangeArrowheads="1"/>
            </p:cNvSpPr>
            <p:nvPr/>
          </p:nvSpPr>
          <p:spPr bwMode="auto">
            <a:xfrm>
              <a:off x="3321296" y="8029709"/>
              <a:ext cx="70403" cy="52035"/>
            </a:xfrm>
            <a:custGeom>
              <a:avLst/>
              <a:gdLst>
                <a:gd name="T0" fmla="*/ 0 w 107"/>
                <a:gd name="T1" fmla="*/ 0 h 80"/>
                <a:gd name="T2" fmla="*/ 106 w 107"/>
                <a:gd name="T3" fmla="*/ 0 h 80"/>
                <a:gd name="T4" fmla="*/ 106 w 107"/>
                <a:gd name="T5" fmla="*/ 79 h 80"/>
                <a:gd name="T6" fmla="*/ 0 w 107"/>
                <a:gd name="T7" fmla="*/ 79 h 80"/>
                <a:gd name="T8" fmla="*/ 0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0" y="0"/>
                  </a:moveTo>
                  <a:lnTo>
                    <a:pt x="106" y="0"/>
                  </a:lnTo>
                  <a:lnTo>
                    <a:pt x="106" y="79"/>
                  </a:lnTo>
                  <a:lnTo>
                    <a:pt x="0" y="79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5" name="Freeform 54"/>
            <p:cNvSpPr>
              <a:spLocks noChangeArrowheads="1"/>
            </p:cNvSpPr>
            <p:nvPr/>
          </p:nvSpPr>
          <p:spPr bwMode="auto">
            <a:xfrm>
              <a:off x="2999888" y="7099202"/>
              <a:ext cx="55098" cy="52035"/>
            </a:xfrm>
            <a:custGeom>
              <a:avLst/>
              <a:gdLst>
                <a:gd name="T0" fmla="*/ 0 w 85"/>
                <a:gd name="T1" fmla="*/ 79 h 80"/>
                <a:gd name="T2" fmla="*/ 0 w 85"/>
                <a:gd name="T3" fmla="*/ 0 h 80"/>
                <a:gd name="T4" fmla="*/ 84 w 85"/>
                <a:gd name="T5" fmla="*/ 0 h 80"/>
                <a:gd name="T6" fmla="*/ 84 w 85"/>
                <a:gd name="T7" fmla="*/ 79 h 80"/>
                <a:gd name="T8" fmla="*/ 0 w 85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0">
                  <a:moveTo>
                    <a:pt x="0" y="79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79"/>
                  </a:lnTo>
                  <a:lnTo>
                    <a:pt x="0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6" name="Freeform 55"/>
            <p:cNvSpPr>
              <a:spLocks noChangeArrowheads="1"/>
            </p:cNvSpPr>
            <p:nvPr/>
          </p:nvSpPr>
          <p:spPr bwMode="auto">
            <a:xfrm>
              <a:off x="3100902" y="7099202"/>
              <a:ext cx="70403" cy="52035"/>
            </a:xfrm>
            <a:custGeom>
              <a:avLst/>
              <a:gdLst>
                <a:gd name="T0" fmla="*/ 106 w 107"/>
                <a:gd name="T1" fmla="*/ 79 h 80"/>
                <a:gd name="T2" fmla="*/ 0 w 107"/>
                <a:gd name="T3" fmla="*/ 79 h 80"/>
                <a:gd name="T4" fmla="*/ 0 w 107"/>
                <a:gd name="T5" fmla="*/ 0 h 80"/>
                <a:gd name="T6" fmla="*/ 106 w 107"/>
                <a:gd name="T7" fmla="*/ 0 h 80"/>
                <a:gd name="T8" fmla="*/ 106 w 107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6" y="79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7" name="Freeform 56"/>
            <p:cNvSpPr>
              <a:spLocks noChangeArrowheads="1"/>
            </p:cNvSpPr>
            <p:nvPr/>
          </p:nvSpPr>
          <p:spPr bwMode="auto">
            <a:xfrm>
              <a:off x="3321296" y="7099202"/>
              <a:ext cx="70403" cy="52035"/>
            </a:xfrm>
            <a:custGeom>
              <a:avLst/>
              <a:gdLst>
                <a:gd name="T0" fmla="*/ 0 w 107"/>
                <a:gd name="T1" fmla="*/ 0 h 80"/>
                <a:gd name="T2" fmla="*/ 106 w 107"/>
                <a:gd name="T3" fmla="*/ 0 h 80"/>
                <a:gd name="T4" fmla="*/ 106 w 107"/>
                <a:gd name="T5" fmla="*/ 79 h 80"/>
                <a:gd name="T6" fmla="*/ 0 w 107"/>
                <a:gd name="T7" fmla="*/ 79 h 80"/>
                <a:gd name="T8" fmla="*/ 0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0" y="0"/>
                  </a:moveTo>
                  <a:lnTo>
                    <a:pt x="106" y="0"/>
                  </a:lnTo>
                  <a:lnTo>
                    <a:pt x="106" y="79"/>
                  </a:lnTo>
                  <a:lnTo>
                    <a:pt x="0" y="79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8" name="Freeform 57"/>
            <p:cNvSpPr>
              <a:spLocks noChangeArrowheads="1"/>
            </p:cNvSpPr>
            <p:nvPr/>
          </p:nvSpPr>
          <p:spPr bwMode="auto">
            <a:xfrm>
              <a:off x="3434554" y="7099202"/>
              <a:ext cx="73465" cy="52035"/>
            </a:xfrm>
            <a:custGeom>
              <a:avLst/>
              <a:gdLst>
                <a:gd name="T0" fmla="*/ 110 w 111"/>
                <a:gd name="T1" fmla="*/ 0 h 80"/>
                <a:gd name="T2" fmla="*/ 110 w 111"/>
                <a:gd name="T3" fmla="*/ 79 h 80"/>
                <a:gd name="T4" fmla="*/ 0 w 111"/>
                <a:gd name="T5" fmla="*/ 79 h 80"/>
                <a:gd name="T6" fmla="*/ 0 w 111"/>
                <a:gd name="T7" fmla="*/ 0 h 80"/>
                <a:gd name="T8" fmla="*/ 110 w 111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0">
                  <a:moveTo>
                    <a:pt x="110" y="0"/>
                  </a:moveTo>
                  <a:lnTo>
                    <a:pt x="110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9" name="Freeform 58"/>
            <p:cNvSpPr>
              <a:spLocks noChangeArrowheads="1"/>
            </p:cNvSpPr>
            <p:nvPr/>
          </p:nvSpPr>
          <p:spPr bwMode="auto">
            <a:xfrm>
              <a:off x="3211098" y="7099202"/>
              <a:ext cx="70403" cy="52035"/>
            </a:xfrm>
            <a:custGeom>
              <a:avLst/>
              <a:gdLst>
                <a:gd name="T0" fmla="*/ 0 w 107"/>
                <a:gd name="T1" fmla="*/ 79 h 80"/>
                <a:gd name="T2" fmla="*/ 0 w 107"/>
                <a:gd name="T3" fmla="*/ 0 h 80"/>
                <a:gd name="T4" fmla="*/ 106 w 107"/>
                <a:gd name="T5" fmla="*/ 0 h 80"/>
                <a:gd name="T6" fmla="*/ 106 w 107"/>
                <a:gd name="T7" fmla="*/ 79 h 80"/>
                <a:gd name="T8" fmla="*/ 0 w 107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0" y="79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79"/>
                  </a:lnTo>
                  <a:lnTo>
                    <a:pt x="0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0" name="Freeform 59"/>
            <p:cNvSpPr>
              <a:spLocks noChangeArrowheads="1"/>
            </p:cNvSpPr>
            <p:nvPr/>
          </p:nvSpPr>
          <p:spPr bwMode="auto">
            <a:xfrm>
              <a:off x="2999888" y="8146023"/>
              <a:ext cx="55098" cy="79583"/>
            </a:xfrm>
            <a:custGeom>
              <a:avLst/>
              <a:gdLst>
                <a:gd name="T0" fmla="*/ 0 w 85"/>
                <a:gd name="T1" fmla="*/ 119 h 120"/>
                <a:gd name="T2" fmla="*/ 0 w 85"/>
                <a:gd name="T3" fmla="*/ 0 h 120"/>
                <a:gd name="T4" fmla="*/ 84 w 85"/>
                <a:gd name="T5" fmla="*/ 0 h 120"/>
                <a:gd name="T6" fmla="*/ 84 w 85"/>
                <a:gd name="T7" fmla="*/ 119 h 120"/>
                <a:gd name="T8" fmla="*/ 0 w 85"/>
                <a:gd name="T9" fmla="*/ 11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20">
                  <a:moveTo>
                    <a:pt x="0" y="119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119"/>
                  </a:lnTo>
                  <a:lnTo>
                    <a:pt x="0" y="11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1" name="Freeform 60"/>
            <p:cNvSpPr>
              <a:spLocks noChangeArrowheads="1"/>
            </p:cNvSpPr>
            <p:nvPr/>
          </p:nvSpPr>
          <p:spPr bwMode="auto">
            <a:xfrm>
              <a:off x="3434554" y="8146023"/>
              <a:ext cx="73465" cy="79583"/>
            </a:xfrm>
            <a:custGeom>
              <a:avLst/>
              <a:gdLst>
                <a:gd name="T0" fmla="*/ 110 w 111"/>
                <a:gd name="T1" fmla="*/ 0 h 120"/>
                <a:gd name="T2" fmla="*/ 110 w 111"/>
                <a:gd name="T3" fmla="*/ 119 h 120"/>
                <a:gd name="T4" fmla="*/ 0 w 111"/>
                <a:gd name="T5" fmla="*/ 119 h 120"/>
                <a:gd name="T6" fmla="*/ 0 w 111"/>
                <a:gd name="T7" fmla="*/ 0 h 120"/>
                <a:gd name="T8" fmla="*/ 110 w 111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20">
                  <a:moveTo>
                    <a:pt x="110" y="0"/>
                  </a:moveTo>
                  <a:lnTo>
                    <a:pt x="110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2" name="Freeform 61"/>
            <p:cNvSpPr>
              <a:spLocks noChangeArrowheads="1"/>
            </p:cNvSpPr>
            <p:nvPr/>
          </p:nvSpPr>
          <p:spPr bwMode="auto">
            <a:xfrm>
              <a:off x="3321296" y="8146023"/>
              <a:ext cx="70403" cy="79583"/>
            </a:xfrm>
            <a:custGeom>
              <a:avLst/>
              <a:gdLst>
                <a:gd name="T0" fmla="*/ 106 w 107"/>
                <a:gd name="T1" fmla="*/ 0 h 120"/>
                <a:gd name="T2" fmla="*/ 106 w 107"/>
                <a:gd name="T3" fmla="*/ 119 h 120"/>
                <a:gd name="T4" fmla="*/ 0 w 107"/>
                <a:gd name="T5" fmla="*/ 119 h 120"/>
                <a:gd name="T6" fmla="*/ 0 w 107"/>
                <a:gd name="T7" fmla="*/ 0 h 120"/>
                <a:gd name="T8" fmla="*/ 106 w 107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20">
                  <a:moveTo>
                    <a:pt x="106" y="0"/>
                  </a:moveTo>
                  <a:lnTo>
                    <a:pt x="106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106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3" name="Freeform 62"/>
            <p:cNvSpPr>
              <a:spLocks noChangeArrowheads="1"/>
            </p:cNvSpPr>
            <p:nvPr/>
          </p:nvSpPr>
          <p:spPr bwMode="auto">
            <a:xfrm>
              <a:off x="3211098" y="8146023"/>
              <a:ext cx="70403" cy="79583"/>
            </a:xfrm>
            <a:custGeom>
              <a:avLst/>
              <a:gdLst>
                <a:gd name="T0" fmla="*/ 106 w 107"/>
                <a:gd name="T1" fmla="*/ 0 h 120"/>
                <a:gd name="T2" fmla="*/ 106 w 107"/>
                <a:gd name="T3" fmla="*/ 119 h 120"/>
                <a:gd name="T4" fmla="*/ 0 w 107"/>
                <a:gd name="T5" fmla="*/ 119 h 120"/>
                <a:gd name="T6" fmla="*/ 0 w 107"/>
                <a:gd name="T7" fmla="*/ 0 h 120"/>
                <a:gd name="T8" fmla="*/ 106 w 107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20">
                  <a:moveTo>
                    <a:pt x="106" y="0"/>
                  </a:moveTo>
                  <a:lnTo>
                    <a:pt x="106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106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Freeform 63"/>
            <p:cNvSpPr>
              <a:spLocks noChangeArrowheads="1"/>
            </p:cNvSpPr>
            <p:nvPr/>
          </p:nvSpPr>
          <p:spPr bwMode="auto">
            <a:xfrm>
              <a:off x="3100902" y="8146023"/>
              <a:ext cx="70403" cy="79583"/>
            </a:xfrm>
            <a:custGeom>
              <a:avLst/>
              <a:gdLst>
                <a:gd name="T0" fmla="*/ 106 w 107"/>
                <a:gd name="T1" fmla="*/ 0 h 120"/>
                <a:gd name="T2" fmla="*/ 106 w 107"/>
                <a:gd name="T3" fmla="*/ 119 h 120"/>
                <a:gd name="T4" fmla="*/ 0 w 107"/>
                <a:gd name="T5" fmla="*/ 119 h 120"/>
                <a:gd name="T6" fmla="*/ 0 w 107"/>
                <a:gd name="T7" fmla="*/ 0 h 120"/>
                <a:gd name="T8" fmla="*/ 106 w 107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20">
                  <a:moveTo>
                    <a:pt x="106" y="0"/>
                  </a:moveTo>
                  <a:lnTo>
                    <a:pt x="106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106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5" name="Freeform 64"/>
            <p:cNvSpPr>
              <a:spLocks noChangeArrowheads="1"/>
            </p:cNvSpPr>
            <p:nvPr/>
          </p:nvSpPr>
          <p:spPr bwMode="auto">
            <a:xfrm>
              <a:off x="2999888" y="7445081"/>
              <a:ext cx="55098" cy="52035"/>
            </a:xfrm>
            <a:custGeom>
              <a:avLst/>
              <a:gdLst>
                <a:gd name="T0" fmla="*/ 0 w 85"/>
                <a:gd name="T1" fmla="*/ 79 h 80"/>
                <a:gd name="T2" fmla="*/ 0 w 85"/>
                <a:gd name="T3" fmla="*/ 0 h 80"/>
                <a:gd name="T4" fmla="*/ 84 w 85"/>
                <a:gd name="T5" fmla="*/ 0 h 80"/>
                <a:gd name="T6" fmla="*/ 84 w 85"/>
                <a:gd name="T7" fmla="*/ 79 h 80"/>
                <a:gd name="T8" fmla="*/ 0 w 85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0">
                  <a:moveTo>
                    <a:pt x="0" y="79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79"/>
                  </a:lnTo>
                  <a:lnTo>
                    <a:pt x="0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6" name="Freeform 65"/>
            <p:cNvSpPr>
              <a:spLocks noChangeArrowheads="1"/>
            </p:cNvSpPr>
            <p:nvPr/>
          </p:nvSpPr>
          <p:spPr bwMode="auto">
            <a:xfrm>
              <a:off x="3211098" y="7445081"/>
              <a:ext cx="70403" cy="52035"/>
            </a:xfrm>
            <a:custGeom>
              <a:avLst/>
              <a:gdLst>
                <a:gd name="T0" fmla="*/ 106 w 107"/>
                <a:gd name="T1" fmla="*/ 79 h 80"/>
                <a:gd name="T2" fmla="*/ 0 w 107"/>
                <a:gd name="T3" fmla="*/ 79 h 80"/>
                <a:gd name="T4" fmla="*/ 0 w 107"/>
                <a:gd name="T5" fmla="*/ 0 h 80"/>
                <a:gd name="T6" fmla="*/ 106 w 107"/>
                <a:gd name="T7" fmla="*/ 0 h 80"/>
                <a:gd name="T8" fmla="*/ 106 w 107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6" y="79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7" name="Freeform 66"/>
            <p:cNvSpPr>
              <a:spLocks noChangeArrowheads="1"/>
            </p:cNvSpPr>
            <p:nvPr/>
          </p:nvSpPr>
          <p:spPr bwMode="auto">
            <a:xfrm>
              <a:off x="3100902" y="7445081"/>
              <a:ext cx="70403" cy="52035"/>
            </a:xfrm>
            <a:custGeom>
              <a:avLst/>
              <a:gdLst>
                <a:gd name="T0" fmla="*/ 106 w 107"/>
                <a:gd name="T1" fmla="*/ 79 h 80"/>
                <a:gd name="T2" fmla="*/ 0 w 107"/>
                <a:gd name="T3" fmla="*/ 79 h 80"/>
                <a:gd name="T4" fmla="*/ 0 w 107"/>
                <a:gd name="T5" fmla="*/ 0 h 80"/>
                <a:gd name="T6" fmla="*/ 106 w 107"/>
                <a:gd name="T7" fmla="*/ 0 h 80"/>
                <a:gd name="T8" fmla="*/ 106 w 107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6" y="79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8" name="Freeform 67"/>
            <p:cNvSpPr>
              <a:spLocks noChangeArrowheads="1"/>
            </p:cNvSpPr>
            <p:nvPr/>
          </p:nvSpPr>
          <p:spPr bwMode="auto">
            <a:xfrm>
              <a:off x="3434554" y="7445081"/>
              <a:ext cx="73465" cy="52035"/>
            </a:xfrm>
            <a:custGeom>
              <a:avLst/>
              <a:gdLst>
                <a:gd name="T0" fmla="*/ 110 w 111"/>
                <a:gd name="T1" fmla="*/ 0 h 80"/>
                <a:gd name="T2" fmla="*/ 110 w 111"/>
                <a:gd name="T3" fmla="*/ 79 h 80"/>
                <a:gd name="T4" fmla="*/ 0 w 111"/>
                <a:gd name="T5" fmla="*/ 79 h 80"/>
                <a:gd name="T6" fmla="*/ 0 w 111"/>
                <a:gd name="T7" fmla="*/ 0 h 80"/>
                <a:gd name="T8" fmla="*/ 110 w 111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0">
                  <a:moveTo>
                    <a:pt x="110" y="0"/>
                  </a:moveTo>
                  <a:lnTo>
                    <a:pt x="110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9" name="Freeform 68"/>
            <p:cNvSpPr>
              <a:spLocks noChangeArrowheads="1"/>
            </p:cNvSpPr>
            <p:nvPr/>
          </p:nvSpPr>
          <p:spPr bwMode="auto">
            <a:xfrm>
              <a:off x="3321296" y="7445081"/>
              <a:ext cx="70403" cy="52035"/>
            </a:xfrm>
            <a:custGeom>
              <a:avLst/>
              <a:gdLst>
                <a:gd name="T0" fmla="*/ 0 w 107"/>
                <a:gd name="T1" fmla="*/ 0 h 80"/>
                <a:gd name="T2" fmla="*/ 106 w 107"/>
                <a:gd name="T3" fmla="*/ 0 h 80"/>
                <a:gd name="T4" fmla="*/ 106 w 107"/>
                <a:gd name="T5" fmla="*/ 79 h 80"/>
                <a:gd name="T6" fmla="*/ 0 w 107"/>
                <a:gd name="T7" fmla="*/ 79 h 80"/>
                <a:gd name="T8" fmla="*/ 0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0" y="0"/>
                  </a:moveTo>
                  <a:lnTo>
                    <a:pt x="106" y="0"/>
                  </a:lnTo>
                  <a:lnTo>
                    <a:pt x="106" y="79"/>
                  </a:lnTo>
                  <a:lnTo>
                    <a:pt x="0" y="79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0" name="Freeform 69"/>
            <p:cNvSpPr>
              <a:spLocks noChangeArrowheads="1"/>
            </p:cNvSpPr>
            <p:nvPr/>
          </p:nvSpPr>
          <p:spPr bwMode="auto">
            <a:xfrm>
              <a:off x="3321296" y="7331828"/>
              <a:ext cx="70403" cy="48974"/>
            </a:xfrm>
            <a:custGeom>
              <a:avLst/>
              <a:gdLst>
                <a:gd name="T0" fmla="*/ 0 w 107"/>
                <a:gd name="T1" fmla="*/ 0 h 76"/>
                <a:gd name="T2" fmla="*/ 106 w 107"/>
                <a:gd name="T3" fmla="*/ 0 h 76"/>
                <a:gd name="T4" fmla="*/ 106 w 107"/>
                <a:gd name="T5" fmla="*/ 75 h 76"/>
                <a:gd name="T6" fmla="*/ 0 w 107"/>
                <a:gd name="T7" fmla="*/ 75 h 76"/>
                <a:gd name="T8" fmla="*/ 0 w 107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76">
                  <a:moveTo>
                    <a:pt x="0" y="0"/>
                  </a:moveTo>
                  <a:lnTo>
                    <a:pt x="106" y="0"/>
                  </a:lnTo>
                  <a:lnTo>
                    <a:pt x="106" y="75"/>
                  </a:ln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" name="Freeform 70"/>
            <p:cNvSpPr>
              <a:spLocks noChangeArrowheads="1"/>
            </p:cNvSpPr>
            <p:nvPr/>
          </p:nvSpPr>
          <p:spPr bwMode="auto">
            <a:xfrm>
              <a:off x="2999888" y="7331828"/>
              <a:ext cx="55098" cy="48974"/>
            </a:xfrm>
            <a:custGeom>
              <a:avLst/>
              <a:gdLst>
                <a:gd name="T0" fmla="*/ 0 w 85"/>
                <a:gd name="T1" fmla="*/ 75 h 76"/>
                <a:gd name="T2" fmla="*/ 0 w 85"/>
                <a:gd name="T3" fmla="*/ 0 h 76"/>
                <a:gd name="T4" fmla="*/ 84 w 85"/>
                <a:gd name="T5" fmla="*/ 0 h 76"/>
                <a:gd name="T6" fmla="*/ 84 w 85"/>
                <a:gd name="T7" fmla="*/ 75 h 76"/>
                <a:gd name="T8" fmla="*/ 0 w 85"/>
                <a:gd name="T9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76">
                  <a:moveTo>
                    <a:pt x="0" y="75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75"/>
                  </a:lnTo>
                  <a:lnTo>
                    <a:pt x="0" y="75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2" name="Freeform 71"/>
            <p:cNvSpPr>
              <a:spLocks noChangeArrowheads="1"/>
            </p:cNvSpPr>
            <p:nvPr/>
          </p:nvSpPr>
          <p:spPr bwMode="auto">
            <a:xfrm>
              <a:off x="3434554" y="7331828"/>
              <a:ext cx="73465" cy="48974"/>
            </a:xfrm>
            <a:custGeom>
              <a:avLst/>
              <a:gdLst>
                <a:gd name="T0" fmla="*/ 110 w 111"/>
                <a:gd name="T1" fmla="*/ 0 h 76"/>
                <a:gd name="T2" fmla="*/ 110 w 111"/>
                <a:gd name="T3" fmla="*/ 75 h 76"/>
                <a:gd name="T4" fmla="*/ 0 w 111"/>
                <a:gd name="T5" fmla="*/ 75 h 76"/>
                <a:gd name="T6" fmla="*/ 0 w 111"/>
                <a:gd name="T7" fmla="*/ 0 h 76"/>
                <a:gd name="T8" fmla="*/ 110 w 111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76">
                  <a:moveTo>
                    <a:pt x="110" y="0"/>
                  </a:moveTo>
                  <a:lnTo>
                    <a:pt x="110" y="75"/>
                  </a:lnTo>
                  <a:lnTo>
                    <a:pt x="0" y="75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3" name="Freeform 72"/>
            <p:cNvSpPr>
              <a:spLocks noChangeArrowheads="1"/>
            </p:cNvSpPr>
            <p:nvPr/>
          </p:nvSpPr>
          <p:spPr bwMode="auto">
            <a:xfrm>
              <a:off x="3211098" y="7331828"/>
              <a:ext cx="70403" cy="48974"/>
            </a:xfrm>
            <a:custGeom>
              <a:avLst/>
              <a:gdLst>
                <a:gd name="T0" fmla="*/ 106 w 107"/>
                <a:gd name="T1" fmla="*/ 75 h 76"/>
                <a:gd name="T2" fmla="*/ 0 w 107"/>
                <a:gd name="T3" fmla="*/ 75 h 76"/>
                <a:gd name="T4" fmla="*/ 0 w 107"/>
                <a:gd name="T5" fmla="*/ 0 h 76"/>
                <a:gd name="T6" fmla="*/ 106 w 107"/>
                <a:gd name="T7" fmla="*/ 0 h 76"/>
                <a:gd name="T8" fmla="*/ 106 w 107"/>
                <a:gd name="T9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76">
                  <a:moveTo>
                    <a:pt x="106" y="75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75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" name="Freeform 73"/>
            <p:cNvSpPr>
              <a:spLocks noChangeArrowheads="1"/>
            </p:cNvSpPr>
            <p:nvPr/>
          </p:nvSpPr>
          <p:spPr bwMode="auto">
            <a:xfrm>
              <a:off x="3100902" y="7331828"/>
              <a:ext cx="70403" cy="48974"/>
            </a:xfrm>
            <a:custGeom>
              <a:avLst/>
              <a:gdLst>
                <a:gd name="T0" fmla="*/ 106 w 107"/>
                <a:gd name="T1" fmla="*/ 75 h 76"/>
                <a:gd name="T2" fmla="*/ 0 w 107"/>
                <a:gd name="T3" fmla="*/ 75 h 76"/>
                <a:gd name="T4" fmla="*/ 0 w 107"/>
                <a:gd name="T5" fmla="*/ 0 h 76"/>
                <a:gd name="T6" fmla="*/ 106 w 107"/>
                <a:gd name="T7" fmla="*/ 0 h 76"/>
                <a:gd name="T8" fmla="*/ 106 w 107"/>
                <a:gd name="T9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76">
                  <a:moveTo>
                    <a:pt x="106" y="75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75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5" name="Freeform 74"/>
            <p:cNvSpPr>
              <a:spLocks noChangeArrowheads="1"/>
            </p:cNvSpPr>
            <p:nvPr/>
          </p:nvSpPr>
          <p:spPr bwMode="auto">
            <a:xfrm>
              <a:off x="2999888" y="7215515"/>
              <a:ext cx="55098" cy="52035"/>
            </a:xfrm>
            <a:custGeom>
              <a:avLst/>
              <a:gdLst>
                <a:gd name="T0" fmla="*/ 0 w 85"/>
                <a:gd name="T1" fmla="*/ 79 h 80"/>
                <a:gd name="T2" fmla="*/ 0 w 85"/>
                <a:gd name="T3" fmla="*/ 0 h 80"/>
                <a:gd name="T4" fmla="*/ 84 w 85"/>
                <a:gd name="T5" fmla="*/ 0 h 80"/>
                <a:gd name="T6" fmla="*/ 84 w 85"/>
                <a:gd name="T7" fmla="*/ 79 h 80"/>
                <a:gd name="T8" fmla="*/ 0 w 85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0">
                  <a:moveTo>
                    <a:pt x="0" y="79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84" y="79"/>
                  </a:lnTo>
                  <a:lnTo>
                    <a:pt x="0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321296" y="7215515"/>
              <a:ext cx="70403" cy="52035"/>
            </a:xfrm>
            <a:custGeom>
              <a:avLst/>
              <a:gdLst>
                <a:gd name="T0" fmla="*/ 0 w 107"/>
                <a:gd name="T1" fmla="*/ 0 h 80"/>
                <a:gd name="T2" fmla="*/ 106 w 107"/>
                <a:gd name="T3" fmla="*/ 0 h 80"/>
                <a:gd name="T4" fmla="*/ 106 w 107"/>
                <a:gd name="T5" fmla="*/ 79 h 80"/>
                <a:gd name="T6" fmla="*/ 0 w 107"/>
                <a:gd name="T7" fmla="*/ 79 h 80"/>
                <a:gd name="T8" fmla="*/ 0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0" y="0"/>
                  </a:moveTo>
                  <a:lnTo>
                    <a:pt x="106" y="0"/>
                  </a:lnTo>
                  <a:lnTo>
                    <a:pt x="106" y="79"/>
                  </a:lnTo>
                  <a:lnTo>
                    <a:pt x="0" y="79"/>
                  </a:lnTo>
                  <a:lnTo>
                    <a:pt x="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7" name="Freeform 76"/>
            <p:cNvSpPr>
              <a:spLocks noChangeArrowheads="1"/>
            </p:cNvSpPr>
            <p:nvPr/>
          </p:nvSpPr>
          <p:spPr bwMode="auto">
            <a:xfrm>
              <a:off x="3434554" y="7215515"/>
              <a:ext cx="73465" cy="52035"/>
            </a:xfrm>
            <a:custGeom>
              <a:avLst/>
              <a:gdLst>
                <a:gd name="T0" fmla="*/ 110 w 111"/>
                <a:gd name="T1" fmla="*/ 0 h 80"/>
                <a:gd name="T2" fmla="*/ 110 w 111"/>
                <a:gd name="T3" fmla="*/ 79 h 80"/>
                <a:gd name="T4" fmla="*/ 0 w 111"/>
                <a:gd name="T5" fmla="*/ 79 h 80"/>
                <a:gd name="T6" fmla="*/ 0 w 111"/>
                <a:gd name="T7" fmla="*/ 0 h 80"/>
                <a:gd name="T8" fmla="*/ 110 w 111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0">
                  <a:moveTo>
                    <a:pt x="110" y="0"/>
                  </a:moveTo>
                  <a:lnTo>
                    <a:pt x="110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110" y="0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8" name="Freeform 77"/>
            <p:cNvSpPr>
              <a:spLocks noChangeArrowheads="1"/>
            </p:cNvSpPr>
            <p:nvPr/>
          </p:nvSpPr>
          <p:spPr bwMode="auto">
            <a:xfrm>
              <a:off x="3211098" y="7215515"/>
              <a:ext cx="70403" cy="52035"/>
            </a:xfrm>
            <a:custGeom>
              <a:avLst/>
              <a:gdLst>
                <a:gd name="T0" fmla="*/ 106 w 107"/>
                <a:gd name="T1" fmla="*/ 79 h 80"/>
                <a:gd name="T2" fmla="*/ 0 w 107"/>
                <a:gd name="T3" fmla="*/ 79 h 80"/>
                <a:gd name="T4" fmla="*/ 0 w 107"/>
                <a:gd name="T5" fmla="*/ 0 h 80"/>
                <a:gd name="T6" fmla="*/ 106 w 107"/>
                <a:gd name="T7" fmla="*/ 0 h 80"/>
                <a:gd name="T8" fmla="*/ 106 w 107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6" y="79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9" name="Freeform 78"/>
            <p:cNvSpPr>
              <a:spLocks noChangeArrowheads="1"/>
            </p:cNvSpPr>
            <p:nvPr/>
          </p:nvSpPr>
          <p:spPr bwMode="auto">
            <a:xfrm>
              <a:off x="3100902" y="7215515"/>
              <a:ext cx="70403" cy="52035"/>
            </a:xfrm>
            <a:custGeom>
              <a:avLst/>
              <a:gdLst>
                <a:gd name="T0" fmla="*/ 106 w 107"/>
                <a:gd name="T1" fmla="*/ 79 h 80"/>
                <a:gd name="T2" fmla="*/ 0 w 107"/>
                <a:gd name="T3" fmla="*/ 79 h 80"/>
                <a:gd name="T4" fmla="*/ 0 w 107"/>
                <a:gd name="T5" fmla="*/ 0 h 80"/>
                <a:gd name="T6" fmla="*/ 106 w 107"/>
                <a:gd name="T7" fmla="*/ 0 h 80"/>
                <a:gd name="T8" fmla="*/ 106 w 107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6" y="79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79"/>
                  </a:lnTo>
                </a:path>
              </a:pathLst>
            </a:custGeom>
            <a:solidFill>
              <a:srgbClr val="B3B5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0" name="Freeform 79"/>
            <p:cNvSpPr>
              <a:spLocks noChangeArrowheads="1"/>
            </p:cNvSpPr>
            <p:nvPr/>
          </p:nvSpPr>
          <p:spPr bwMode="auto">
            <a:xfrm>
              <a:off x="1368360" y="6092172"/>
              <a:ext cx="272431" cy="3835283"/>
            </a:xfrm>
            <a:custGeom>
              <a:avLst/>
              <a:gdLst>
                <a:gd name="T0" fmla="*/ 0 w 395"/>
                <a:gd name="T1" fmla="*/ 5527 h 5528"/>
                <a:gd name="T2" fmla="*/ 394 w 395"/>
                <a:gd name="T3" fmla="*/ 5527 h 5528"/>
                <a:gd name="T4" fmla="*/ 394 w 395"/>
                <a:gd name="T5" fmla="*/ 0 h 5528"/>
                <a:gd name="T6" fmla="*/ 0 w 395"/>
                <a:gd name="T7" fmla="*/ 0 h 5528"/>
                <a:gd name="T8" fmla="*/ 0 w 395"/>
                <a:gd name="T9" fmla="*/ 5527 h 5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5528">
                  <a:moveTo>
                    <a:pt x="0" y="5527"/>
                  </a:moveTo>
                  <a:lnTo>
                    <a:pt x="394" y="5527"/>
                  </a:lnTo>
                  <a:lnTo>
                    <a:pt x="394" y="0"/>
                  </a:lnTo>
                  <a:lnTo>
                    <a:pt x="0" y="0"/>
                  </a:lnTo>
                  <a:lnTo>
                    <a:pt x="0" y="5527"/>
                  </a:lnTo>
                </a:path>
              </a:pathLst>
            </a:custGeom>
            <a:solidFill>
              <a:srgbClr val="DDB1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1" name="Freeform 80"/>
            <p:cNvSpPr>
              <a:spLocks noChangeArrowheads="1"/>
            </p:cNvSpPr>
            <p:nvPr/>
          </p:nvSpPr>
          <p:spPr bwMode="auto">
            <a:xfrm>
              <a:off x="1659158" y="6297251"/>
              <a:ext cx="1007078" cy="2635418"/>
            </a:xfrm>
            <a:custGeom>
              <a:avLst/>
              <a:gdLst>
                <a:gd name="T0" fmla="*/ 1244 w 1457"/>
                <a:gd name="T1" fmla="*/ 0 h 3802"/>
                <a:gd name="T2" fmla="*/ 1244 w 1457"/>
                <a:gd name="T3" fmla="*/ 0 h 3802"/>
                <a:gd name="T4" fmla="*/ 1239 w 1457"/>
                <a:gd name="T5" fmla="*/ 0 h 3802"/>
                <a:gd name="T6" fmla="*/ 509 w 1457"/>
                <a:gd name="T7" fmla="*/ 13 h 3802"/>
                <a:gd name="T8" fmla="*/ 0 w 1457"/>
                <a:gd name="T9" fmla="*/ 637 h 3802"/>
                <a:gd name="T10" fmla="*/ 13 w 1457"/>
                <a:gd name="T11" fmla="*/ 3562 h 3802"/>
                <a:gd name="T12" fmla="*/ 208 w 1457"/>
                <a:gd name="T13" fmla="*/ 3801 h 3802"/>
                <a:gd name="T14" fmla="*/ 213 w 1457"/>
                <a:gd name="T15" fmla="*/ 3801 h 3802"/>
                <a:gd name="T16" fmla="*/ 943 w 1457"/>
                <a:gd name="T17" fmla="*/ 3788 h 3802"/>
                <a:gd name="T18" fmla="*/ 1452 w 1457"/>
                <a:gd name="T19" fmla="*/ 3168 h 3802"/>
                <a:gd name="T20" fmla="*/ 1443 w 1457"/>
                <a:gd name="T21" fmla="*/ 239 h 3802"/>
                <a:gd name="T22" fmla="*/ 1244 w 1457"/>
                <a:gd name="T23" fmla="*/ 0 h 3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57" h="3802">
                  <a:moveTo>
                    <a:pt x="1244" y="0"/>
                  </a:moveTo>
                  <a:lnTo>
                    <a:pt x="1244" y="0"/>
                  </a:lnTo>
                  <a:cubicBezTo>
                    <a:pt x="1244" y="0"/>
                    <a:pt x="1244" y="0"/>
                    <a:pt x="1239" y="0"/>
                  </a:cubicBezTo>
                  <a:cubicBezTo>
                    <a:pt x="509" y="13"/>
                    <a:pt x="509" y="13"/>
                    <a:pt x="509" y="13"/>
                  </a:cubicBezTo>
                  <a:cubicBezTo>
                    <a:pt x="275" y="18"/>
                    <a:pt x="0" y="354"/>
                    <a:pt x="0" y="637"/>
                  </a:cubicBezTo>
                  <a:cubicBezTo>
                    <a:pt x="13" y="3562"/>
                    <a:pt x="13" y="3562"/>
                    <a:pt x="13" y="3562"/>
                  </a:cubicBezTo>
                  <a:cubicBezTo>
                    <a:pt x="13" y="3708"/>
                    <a:pt x="89" y="3801"/>
                    <a:pt x="208" y="3801"/>
                  </a:cubicBezTo>
                  <a:cubicBezTo>
                    <a:pt x="213" y="3801"/>
                    <a:pt x="213" y="3801"/>
                    <a:pt x="213" y="3801"/>
                  </a:cubicBezTo>
                  <a:cubicBezTo>
                    <a:pt x="943" y="3788"/>
                    <a:pt x="943" y="3788"/>
                    <a:pt x="943" y="3788"/>
                  </a:cubicBezTo>
                  <a:cubicBezTo>
                    <a:pt x="1182" y="3783"/>
                    <a:pt x="1456" y="3451"/>
                    <a:pt x="1452" y="3168"/>
                  </a:cubicBezTo>
                  <a:cubicBezTo>
                    <a:pt x="1443" y="239"/>
                    <a:pt x="1443" y="239"/>
                    <a:pt x="1443" y="239"/>
                  </a:cubicBezTo>
                  <a:cubicBezTo>
                    <a:pt x="1443" y="93"/>
                    <a:pt x="1367" y="0"/>
                    <a:pt x="1244" y="0"/>
                  </a:cubicBez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2" name="Freeform 81"/>
            <p:cNvSpPr>
              <a:spLocks noChangeArrowheads="1"/>
            </p:cNvSpPr>
            <p:nvPr/>
          </p:nvSpPr>
          <p:spPr bwMode="auto">
            <a:xfrm>
              <a:off x="2849897" y="4451540"/>
              <a:ext cx="673426" cy="853985"/>
            </a:xfrm>
            <a:custGeom>
              <a:avLst/>
              <a:gdLst>
                <a:gd name="T0" fmla="*/ 664 w 974"/>
                <a:gd name="T1" fmla="*/ 420 h 1235"/>
                <a:gd name="T2" fmla="*/ 434 w 974"/>
                <a:gd name="T3" fmla="*/ 185 h 1235"/>
                <a:gd name="T4" fmla="*/ 394 w 974"/>
                <a:gd name="T5" fmla="*/ 110 h 1235"/>
                <a:gd name="T6" fmla="*/ 354 w 974"/>
                <a:gd name="T7" fmla="*/ 35 h 1235"/>
                <a:gd name="T8" fmla="*/ 40 w 974"/>
                <a:gd name="T9" fmla="*/ 137 h 1235"/>
                <a:gd name="T10" fmla="*/ 53 w 974"/>
                <a:gd name="T11" fmla="*/ 238 h 1235"/>
                <a:gd name="T12" fmla="*/ 93 w 974"/>
                <a:gd name="T13" fmla="*/ 314 h 1235"/>
                <a:gd name="T14" fmla="*/ 124 w 974"/>
                <a:gd name="T15" fmla="*/ 389 h 1235"/>
                <a:gd name="T16" fmla="*/ 146 w 974"/>
                <a:gd name="T17" fmla="*/ 686 h 1235"/>
                <a:gd name="T18" fmla="*/ 704 w 974"/>
                <a:gd name="T19" fmla="*/ 1137 h 1235"/>
                <a:gd name="T20" fmla="*/ 664 w 974"/>
                <a:gd name="T21" fmla="*/ 420 h 1235"/>
                <a:gd name="T22" fmla="*/ 385 w 974"/>
                <a:gd name="T23" fmla="*/ 487 h 1235"/>
                <a:gd name="T24" fmla="*/ 376 w 974"/>
                <a:gd name="T25" fmla="*/ 504 h 1235"/>
                <a:gd name="T26" fmla="*/ 274 w 974"/>
                <a:gd name="T27" fmla="*/ 327 h 1235"/>
                <a:gd name="T28" fmla="*/ 385 w 974"/>
                <a:gd name="T29" fmla="*/ 487 h 1235"/>
                <a:gd name="T30" fmla="*/ 642 w 974"/>
                <a:gd name="T31" fmla="*/ 478 h 1235"/>
                <a:gd name="T32" fmla="*/ 677 w 974"/>
                <a:gd name="T33" fmla="*/ 1084 h 1235"/>
                <a:gd name="T34" fmla="*/ 203 w 974"/>
                <a:gd name="T35" fmla="*/ 703 h 1235"/>
                <a:gd name="T36" fmla="*/ 203 w 974"/>
                <a:gd name="T37" fmla="*/ 699 h 1235"/>
                <a:gd name="T38" fmla="*/ 221 w 974"/>
                <a:gd name="T39" fmla="*/ 354 h 1235"/>
                <a:gd name="T40" fmla="*/ 310 w 974"/>
                <a:gd name="T41" fmla="*/ 531 h 1235"/>
                <a:gd name="T42" fmla="*/ 380 w 974"/>
                <a:gd name="T43" fmla="*/ 845 h 1235"/>
                <a:gd name="T44" fmla="*/ 354 w 974"/>
                <a:gd name="T45" fmla="*/ 610 h 1235"/>
                <a:gd name="T46" fmla="*/ 425 w 974"/>
                <a:gd name="T47" fmla="*/ 721 h 1235"/>
                <a:gd name="T48" fmla="*/ 359 w 974"/>
                <a:gd name="T49" fmla="*/ 561 h 1235"/>
                <a:gd name="T50" fmla="*/ 438 w 974"/>
                <a:gd name="T51" fmla="*/ 522 h 1235"/>
                <a:gd name="T52" fmla="*/ 527 w 974"/>
                <a:gd name="T53" fmla="*/ 668 h 1235"/>
                <a:gd name="T54" fmla="*/ 478 w 974"/>
                <a:gd name="T55" fmla="*/ 544 h 1235"/>
                <a:gd name="T56" fmla="*/ 659 w 974"/>
                <a:gd name="T57" fmla="*/ 703 h 1235"/>
                <a:gd name="T58" fmla="*/ 438 w 974"/>
                <a:gd name="T59" fmla="*/ 464 h 1235"/>
                <a:gd name="T60" fmla="*/ 350 w 974"/>
                <a:gd name="T61" fmla="*/ 287 h 1235"/>
                <a:gd name="T62" fmla="*/ 637 w 974"/>
                <a:gd name="T63" fmla="*/ 473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74" h="1235">
                  <a:moveTo>
                    <a:pt x="664" y="420"/>
                  </a:moveTo>
                  <a:lnTo>
                    <a:pt x="664" y="420"/>
                  </a:lnTo>
                  <a:cubicBezTo>
                    <a:pt x="664" y="420"/>
                    <a:pt x="500" y="345"/>
                    <a:pt x="434" y="230"/>
                  </a:cubicBezTo>
                  <a:cubicBezTo>
                    <a:pt x="438" y="216"/>
                    <a:pt x="438" y="199"/>
                    <a:pt x="434" y="185"/>
                  </a:cubicBezTo>
                  <a:cubicBezTo>
                    <a:pt x="425" y="172"/>
                    <a:pt x="407" y="163"/>
                    <a:pt x="389" y="159"/>
                  </a:cubicBezTo>
                  <a:cubicBezTo>
                    <a:pt x="398" y="146"/>
                    <a:pt x="402" y="128"/>
                    <a:pt x="394" y="110"/>
                  </a:cubicBezTo>
                  <a:cubicBezTo>
                    <a:pt x="385" y="97"/>
                    <a:pt x="367" y="84"/>
                    <a:pt x="350" y="84"/>
                  </a:cubicBezTo>
                  <a:cubicBezTo>
                    <a:pt x="359" y="70"/>
                    <a:pt x="363" y="48"/>
                    <a:pt x="354" y="35"/>
                  </a:cubicBezTo>
                  <a:cubicBezTo>
                    <a:pt x="341" y="8"/>
                    <a:pt x="306" y="0"/>
                    <a:pt x="274" y="13"/>
                  </a:cubicBezTo>
                  <a:cubicBezTo>
                    <a:pt x="40" y="137"/>
                    <a:pt x="40" y="137"/>
                    <a:pt x="40" y="137"/>
                  </a:cubicBezTo>
                  <a:cubicBezTo>
                    <a:pt x="9" y="150"/>
                    <a:pt x="0" y="185"/>
                    <a:pt x="13" y="212"/>
                  </a:cubicBezTo>
                  <a:cubicBezTo>
                    <a:pt x="18" y="225"/>
                    <a:pt x="35" y="234"/>
                    <a:pt x="53" y="238"/>
                  </a:cubicBezTo>
                  <a:cubicBezTo>
                    <a:pt x="44" y="252"/>
                    <a:pt x="44" y="270"/>
                    <a:pt x="49" y="287"/>
                  </a:cubicBezTo>
                  <a:cubicBezTo>
                    <a:pt x="57" y="305"/>
                    <a:pt x="75" y="314"/>
                    <a:pt x="93" y="314"/>
                  </a:cubicBezTo>
                  <a:cubicBezTo>
                    <a:pt x="84" y="331"/>
                    <a:pt x="80" y="349"/>
                    <a:pt x="89" y="362"/>
                  </a:cubicBezTo>
                  <a:cubicBezTo>
                    <a:pt x="97" y="376"/>
                    <a:pt x="111" y="384"/>
                    <a:pt x="124" y="389"/>
                  </a:cubicBezTo>
                  <a:cubicBezTo>
                    <a:pt x="181" y="513"/>
                    <a:pt x="146" y="686"/>
                    <a:pt x="146" y="686"/>
                  </a:cubicBezTo>
                  <a:lnTo>
                    <a:pt x="146" y="686"/>
                  </a:lnTo>
                  <a:cubicBezTo>
                    <a:pt x="124" y="778"/>
                    <a:pt x="133" y="876"/>
                    <a:pt x="177" y="968"/>
                  </a:cubicBezTo>
                  <a:cubicBezTo>
                    <a:pt x="274" y="1159"/>
                    <a:pt x="514" y="1234"/>
                    <a:pt x="704" y="1137"/>
                  </a:cubicBezTo>
                  <a:cubicBezTo>
                    <a:pt x="898" y="1035"/>
                    <a:pt x="973" y="800"/>
                    <a:pt x="872" y="606"/>
                  </a:cubicBezTo>
                  <a:cubicBezTo>
                    <a:pt x="827" y="518"/>
                    <a:pt x="752" y="455"/>
                    <a:pt x="664" y="420"/>
                  </a:cubicBezTo>
                  <a:close/>
                  <a:moveTo>
                    <a:pt x="385" y="487"/>
                  </a:moveTo>
                  <a:lnTo>
                    <a:pt x="385" y="487"/>
                  </a:lnTo>
                  <a:cubicBezTo>
                    <a:pt x="385" y="491"/>
                    <a:pt x="385" y="491"/>
                    <a:pt x="385" y="495"/>
                  </a:cubicBezTo>
                  <a:cubicBezTo>
                    <a:pt x="385" y="495"/>
                    <a:pt x="380" y="500"/>
                    <a:pt x="376" y="504"/>
                  </a:cubicBezTo>
                  <a:cubicBezTo>
                    <a:pt x="372" y="504"/>
                    <a:pt x="363" y="504"/>
                    <a:pt x="359" y="495"/>
                  </a:cubicBezTo>
                  <a:cubicBezTo>
                    <a:pt x="274" y="327"/>
                    <a:pt x="274" y="327"/>
                    <a:pt x="274" y="327"/>
                  </a:cubicBezTo>
                  <a:cubicBezTo>
                    <a:pt x="297" y="318"/>
                    <a:pt x="297" y="318"/>
                    <a:pt x="297" y="318"/>
                  </a:cubicBezTo>
                  <a:lnTo>
                    <a:pt x="385" y="487"/>
                  </a:lnTo>
                  <a:close/>
                  <a:moveTo>
                    <a:pt x="642" y="478"/>
                  </a:moveTo>
                  <a:lnTo>
                    <a:pt x="642" y="478"/>
                  </a:lnTo>
                  <a:cubicBezTo>
                    <a:pt x="721" y="504"/>
                    <a:pt x="783" y="561"/>
                    <a:pt x="818" y="637"/>
                  </a:cubicBezTo>
                  <a:cubicBezTo>
                    <a:pt x="903" y="796"/>
                    <a:pt x="841" y="999"/>
                    <a:pt x="677" y="1084"/>
                  </a:cubicBezTo>
                  <a:cubicBezTo>
                    <a:pt x="514" y="1168"/>
                    <a:pt x="314" y="1102"/>
                    <a:pt x="230" y="938"/>
                  </a:cubicBezTo>
                  <a:cubicBezTo>
                    <a:pt x="190" y="867"/>
                    <a:pt x="181" y="783"/>
                    <a:pt x="203" y="703"/>
                  </a:cubicBezTo>
                  <a:cubicBezTo>
                    <a:pt x="203" y="699"/>
                    <a:pt x="203" y="699"/>
                    <a:pt x="203" y="699"/>
                  </a:cubicBezTo>
                  <a:lnTo>
                    <a:pt x="203" y="699"/>
                  </a:lnTo>
                  <a:cubicBezTo>
                    <a:pt x="208" y="690"/>
                    <a:pt x="239" y="513"/>
                    <a:pt x="181" y="376"/>
                  </a:cubicBezTo>
                  <a:cubicBezTo>
                    <a:pt x="221" y="354"/>
                    <a:pt x="221" y="354"/>
                    <a:pt x="221" y="354"/>
                  </a:cubicBezTo>
                  <a:cubicBezTo>
                    <a:pt x="310" y="526"/>
                    <a:pt x="310" y="526"/>
                    <a:pt x="310" y="526"/>
                  </a:cubicBezTo>
                  <a:cubicBezTo>
                    <a:pt x="310" y="526"/>
                    <a:pt x="310" y="526"/>
                    <a:pt x="310" y="531"/>
                  </a:cubicBezTo>
                  <a:cubicBezTo>
                    <a:pt x="363" y="836"/>
                    <a:pt x="363" y="836"/>
                    <a:pt x="363" y="836"/>
                  </a:cubicBezTo>
                  <a:cubicBezTo>
                    <a:pt x="363" y="845"/>
                    <a:pt x="372" y="849"/>
                    <a:pt x="380" y="845"/>
                  </a:cubicBezTo>
                  <a:cubicBezTo>
                    <a:pt x="389" y="845"/>
                    <a:pt x="394" y="836"/>
                    <a:pt x="389" y="827"/>
                  </a:cubicBezTo>
                  <a:cubicBezTo>
                    <a:pt x="354" y="610"/>
                    <a:pt x="354" y="610"/>
                    <a:pt x="354" y="610"/>
                  </a:cubicBezTo>
                  <a:cubicBezTo>
                    <a:pt x="411" y="717"/>
                    <a:pt x="411" y="717"/>
                    <a:pt x="411" y="717"/>
                  </a:cubicBezTo>
                  <a:cubicBezTo>
                    <a:pt x="411" y="721"/>
                    <a:pt x="420" y="725"/>
                    <a:pt x="425" y="721"/>
                  </a:cubicBezTo>
                  <a:cubicBezTo>
                    <a:pt x="434" y="717"/>
                    <a:pt x="434" y="712"/>
                    <a:pt x="434" y="703"/>
                  </a:cubicBezTo>
                  <a:cubicBezTo>
                    <a:pt x="359" y="561"/>
                    <a:pt x="359" y="561"/>
                    <a:pt x="359" y="561"/>
                  </a:cubicBezTo>
                  <a:cubicBezTo>
                    <a:pt x="372" y="566"/>
                    <a:pt x="389" y="561"/>
                    <a:pt x="407" y="557"/>
                  </a:cubicBezTo>
                  <a:cubicBezTo>
                    <a:pt x="420" y="548"/>
                    <a:pt x="434" y="535"/>
                    <a:pt x="438" y="522"/>
                  </a:cubicBezTo>
                  <a:cubicBezTo>
                    <a:pt x="514" y="663"/>
                    <a:pt x="514" y="663"/>
                    <a:pt x="514" y="663"/>
                  </a:cubicBezTo>
                  <a:cubicBezTo>
                    <a:pt x="514" y="668"/>
                    <a:pt x="522" y="672"/>
                    <a:pt x="527" y="668"/>
                  </a:cubicBezTo>
                  <a:cubicBezTo>
                    <a:pt x="536" y="663"/>
                    <a:pt x="536" y="659"/>
                    <a:pt x="536" y="650"/>
                  </a:cubicBezTo>
                  <a:cubicBezTo>
                    <a:pt x="478" y="544"/>
                    <a:pt x="478" y="544"/>
                    <a:pt x="478" y="544"/>
                  </a:cubicBezTo>
                  <a:cubicBezTo>
                    <a:pt x="637" y="703"/>
                    <a:pt x="637" y="703"/>
                    <a:pt x="637" y="703"/>
                  </a:cubicBezTo>
                  <a:cubicBezTo>
                    <a:pt x="642" y="708"/>
                    <a:pt x="650" y="708"/>
                    <a:pt x="659" y="703"/>
                  </a:cubicBezTo>
                  <a:cubicBezTo>
                    <a:pt x="664" y="699"/>
                    <a:pt x="664" y="690"/>
                    <a:pt x="659" y="681"/>
                  </a:cubicBezTo>
                  <a:cubicBezTo>
                    <a:pt x="438" y="464"/>
                    <a:pt x="438" y="464"/>
                    <a:pt x="438" y="464"/>
                  </a:cubicBezTo>
                  <a:cubicBezTo>
                    <a:pt x="438" y="460"/>
                    <a:pt x="438" y="460"/>
                    <a:pt x="438" y="455"/>
                  </a:cubicBezTo>
                  <a:cubicBezTo>
                    <a:pt x="350" y="287"/>
                    <a:pt x="350" y="287"/>
                    <a:pt x="350" y="287"/>
                  </a:cubicBezTo>
                  <a:cubicBezTo>
                    <a:pt x="389" y="270"/>
                    <a:pt x="389" y="270"/>
                    <a:pt x="389" y="270"/>
                  </a:cubicBezTo>
                  <a:cubicBezTo>
                    <a:pt x="469" y="393"/>
                    <a:pt x="628" y="473"/>
                    <a:pt x="637" y="473"/>
                  </a:cubicBezTo>
                  <a:cubicBezTo>
                    <a:pt x="642" y="478"/>
                    <a:pt x="642" y="478"/>
                    <a:pt x="642" y="478"/>
                  </a:cubicBezTo>
                  <a:close/>
                </a:path>
              </a:pathLst>
            </a:custGeom>
            <a:solidFill>
              <a:srgbClr val="3A4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3" name="Freeform 82"/>
            <p:cNvSpPr>
              <a:spLocks noChangeArrowheads="1"/>
            </p:cNvSpPr>
            <p:nvPr/>
          </p:nvSpPr>
          <p:spPr bwMode="auto">
            <a:xfrm>
              <a:off x="2868264" y="4414809"/>
              <a:ext cx="153052" cy="113253"/>
            </a:xfrm>
            <a:custGeom>
              <a:avLst/>
              <a:gdLst>
                <a:gd name="T0" fmla="*/ 67 w 227"/>
                <a:gd name="T1" fmla="*/ 35 h 169"/>
                <a:gd name="T2" fmla="*/ 67 w 227"/>
                <a:gd name="T3" fmla="*/ 35 h 169"/>
                <a:gd name="T4" fmla="*/ 94 w 227"/>
                <a:gd name="T5" fmla="*/ 22 h 169"/>
                <a:gd name="T6" fmla="*/ 226 w 227"/>
                <a:gd name="T7" fmla="*/ 66 h 169"/>
                <a:gd name="T8" fmla="*/ 27 w 227"/>
                <a:gd name="T9" fmla="*/ 168 h 169"/>
                <a:gd name="T10" fmla="*/ 67 w 227"/>
                <a:gd name="T11" fmla="*/ 3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7" h="169">
                  <a:moveTo>
                    <a:pt x="67" y="35"/>
                  </a:moveTo>
                  <a:lnTo>
                    <a:pt x="67" y="35"/>
                  </a:lnTo>
                  <a:cubicBezTo>
                    <a:pt x="94" y="22"/>
                    <a:pt x="94" y="22"/>
                    <a:pt x="94" y="22"/>
                  </a:cubicBezTo>
                  <a:cubicBezTo>
                    <a:pt x="142" y="0"/>
                    <a:pt x="200" y="17"/>
                    <a:pt x="226" y="66"/>
                  </a:cubicBezTo>
                  <a:cubicBezTo>
                    <a:pt x="27" y="168"/>
                    <a:pt x="27" y="168"/>
                    <a:pt x="27" y="168"/>
                  </a:cubicBezTo>
                  <a:cubicBezTo>
                    <a:pt x="0" y="119"/>
                    <a:pt x="18" y="61"/>
                    <a:pt x="67" y="35"/>
                  </a:cubicBezTo>
                </a:path>
              </a:pathLst>
            </a:custGeom>
            <a:solidFill>
              <a:srgbClr val="3A4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4" name="Freeform 83"/>
            <p:cNvSpPr>
              <a:spLocks noChangeArrowheads="1"/>
            </p:cNvSpPr>
            <p:nvPr/>
          </p:nvSpPr>
          <p:spPr bwMode="auto">
            <a:xfrm>
              <a:off x="3149878" y="4901489"/>
              <a:ext cx="58159" cy="45913"/>
            </a:xfrm>
            <a:custGeom>
              <a:avLst/>
              <a:gdLst>
                <a:gd name="T0" fmla="*/ 71 w 86"/>
                <a:gd name="T1" fmla="*/ 45 h 72"/>
                <a:gd name="T2" fmla="*/ 71 w 86"/>
                <a:gd name="T3" fmla="*/ 45 h 72"/>
                <a:gd name="T4" fmla="*/ 36 w 86"/>
                <a:gd name="T5" fmla="*/ 62 h 72"/>
                <a:gd name="T6" fmla="*/ 5 w 86"/>
                <a:gd name="T7" fmla="*/ 53 h 72"/>
                <a:gd name="T8" fmla="*/ 13 w 86"/>
                <a:gd name="T9" fmla="*/ 22 h 72"/>
                <a:gd name="T10" fmla="*/ 49 w 86"/>
                <a:gd name="T11" fmla="*/ 5 h 72"/>
                <a:gd name="T12" fmla="*/ 80 w 86"/>
                <a:gd name="T13" fmla="*/ 13 h 72"/>
                <a:gd name="T14" fmla="*/ 71 w 86"/>
                <a:gd name="T15" fmla="*/ 4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72">
                  <a:moveTo>
                    <a:pt x="71" y="45"/>
                  </a:moveTo>
                  <a:lnTo>
                    <a:pt x="71" y="45"/>
                  </a:lnTo>
                  <a:cubicBezTo>
                    <a:pt x="36" y="62"/>
                    <a:pt x="36" y="62"/>
                    <a:pt x="36" y="62"/>
                  </a:cubicBezTo>
                  <a:cubicBezTo>
                    <a:pt x="27" y="71"/>
                    <a:pt x="13" y="67"/>
                    <a:pt x="5" y="53"/>
                  </a:cubicBezTo>
                  <a:cubicBezTo>
                    <a:pt x="0" y="45"/>
                    <a:pt x="5" y="27"/>
                    <a:pt x="13" y="22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62" y="0"/>
                    <a:pt x="76" y="5"/>
                    <a:pt x="80" y="13"/>
                  </a:cubicBezTo>
                  <a:cubicBezTo>
                    <a:pt x="85" y="27"/>
                    <a:pt x="80" y="40"/>
                    <a:pt x="71" y="45"/>
                  </a:cubicBezTo>
                </a:path>
              </a:pathLst>
            </a:custGeom>
            <a:solidFill>
              <a:srgbClr val="3A4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5" name="Freeform 84"/>
            <p:cNvSpPr>
              <a:spLocks noChangeArrowheads="1"/>
            </p:cNvSpPr>
            <p:nvPr/>
          </p:nvSpPr>
          <p:spPr bwMode="auto">
            <a:xfrm>
              <a:off x="3125390" y="4935159"/>
              <a:ext cx="156113" cy="88766"/>
            </a:xfrm>
            <a:custGeom>
              <a:avLst/>
              <a:gdLst>
                <a:gd name="T0" fmla="*/ 226 w 231"/>
                <a:gd name="T1" fmla="*/ 22 h 133"/>
                <a:gd name="T2" fmla="*/ 226 w 231"/>
                <a:gd name="T3" fmla="*/ 22 h 133"/>
                <a:gd name="T4" fmla="*/ 18 w 231"/>
                <a:gd name="T5" fmla="*/ 128 h 133"/>
                <a:gd name="T6" fmla="*/ 0 w 231"/>
                <a:gd name="T7" fmla="*/ 124 h 133"/>
                <a:gd name="T8" fmla="*/ 4 w 231"/>
                <a:gd name="T9" fmla="*/ 110 h 133"/>
                <a:gd name="T10" fmla="*/ 217 w 231"/>
                <a:gd name="T11" fmla="*/ 4 h 133"/>
                <a:gd name="T12" fmla="*/ 230 w 231"/>
                <a:gd name="T13" fmla="*/ 9 h 133"/>
                <a:gd name="T14" fmla="*/ 226 w 231"/>
                <a:gd name="T15" fmla="*/ 22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1" h="133">
                  <a:moveTo>
                    <a:pt x="226" y="22"/>
                  </a:moveTo>
                  <a:lnTo>
                    <a:pt x="226" y="22"/>
                  </a:lnTo>
                  <a:cubicBezTo>
                    <a:pt x="18" y="128"/>
                    <a:pt x="18" y="128"/>
                    <a:pt x="18" y="128"/>
                  </a:cubicBezTo>
                  <a:cubicBezTo>
                    <a:pt x="9" y="132"/>
                    <a:pt x="4" y="128"/>
                    <a:pt x="0" y="124"/>
                  </a:cubicBezTo>
                  <a:cubicBezTo>
                    <a:pt x="0" y="119"/>
                    <a:pt x="0" y="115"/>
                    <a:pt x="4" y="110"/>
                  </a:cubicBezTo>
                  <a:cubicBezTo>
                    <a:pt x="217" y="4"/>
                    <a:pt x="217" y="4"/>
                    <a:pt x="217" y="4"/>
                  </a:cubicBezTo>
                  <a:cubicBezTo>
                    <a:pt x="221" y="0"/>
                    <a:pt x="226" y="4"/>
                    <a:pt x="230" y="9"/>
                  </a:cubicBezTo>
                  <a:cubicBezTo>
                    <a:pt x="230" y="13"/>
                    <a:pt x="230" y="18"/>
                    <a:pt x="226" y="22"/>
                  </a:cubicBezTo>
                </a:path>
              </a:pathLst>
            </a:custGeom>
            <a:solidFill>
              <a:srgbClr val="3A4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6" name="Freeform 85"/>
            <p:cNvSpPr>
              <a:spLocks noChangeArrowheads="1"/>
            </p:cNvSpPr>
            <p:nvPr/>
          </p:nvSpPr>
          <p:spPr bwMode="auto">
            <a:xfrm>
              <a:off x="1613242" y="4065869"/>
              <a:ext cx="2060072" cy="2512983"/>
            </a:xfrm>
            <a:custGeom>
              <a:avLst/>
              <a:gdLst>
                <a:gd name="T0" fmla="*/ 721 w 2974"/>
                <a:gd name="T1" fmla="*/ 3032 h 3625"/>
                <a:gd name="T2" fmla="*/ 721 w 2974"/>
                <a:gd name="T3" fmla="*/ 3032 h 3625"/>
                <a:gd name="T4" fmla="*/ 721 w 2974"/>
                <a:gd name="T5" fmla="*/ 3315 h 3625"/>
                <a:gd name="T6" fmla="*/ 442 w 2974"/>
                <a:gd name="T7" fmla="*/ 3624 h 3625"/>
                <a:gd name="T8" fmla="*/ 1836 w 2974"/>
                <a:gd name="T9" fmla="*/ 3624 h 3625"/>
                <a:gd name="T10" fmla="*/ 1142 w 2974"/>
                <a:gd name="T11" fmla="*/ 3235 h 3625"/>
                <a:gd name="T12" fmla="*/ 1057 w 2974"/>
                <a:gd name="T13" fmla="*/ 3235 h 3625"/>
                <a:gd name="T14" fmla="*/ 1057 w 2974"/>
                <a:gd name="T15" fmla="*/ 3027 h 3625"/>
                <a:gd name="T16" fmla="*/ 1009 w 2974"/>
                <a:gd name="T17" fmla="*/ 3027 h 3625"/>
                <a:gd name="T18" fmla="*/ 429 w 2974"/>
                <a:gd name="T19" fmla="*/ 2209 h 3625"/>
                <a:gd name="T20" fmla="*/ 504 w 2974"/>
                <a:gd name="T21" fmla="*/ 2027 h 3625"/>
                <a:gd name="T22" fmla="*/ 482 w 2974"/>
                <a:gd name="T23" fmla="*/ 1921 h 3625"/>
                <a:gd name="T24" fmla="*/ 1460 w 2974"/>
                <a:gd name="T25" fmla="*/ 1186 h 3625"/>
                <a:gd name="T26" fmla="*/ 1544 w 2974"/>
                <a:gd name="T27" fmla="*/ 1607 h 3625"/>
                <a:gd name="T28" fmla="*/ 2973 w 2974"/>
                <a:gd name="T29" fmla="*/ 801 h 3625"/>
                <a:gd name="T30" fmla="*/ 2239 w 2974"/>
                <a:gd name="T31" fmla="*/ 448 h 3625"/>
                <a:gd name="T32" fmla="*/ 2111 w 2974"/>
                <a:gd name="T33" fmla="*/ 226 h 3625"/>
                <a:gd name="T34" fmla="*/ 1641 w 2974"/>
                <a:gd name="T35" fmla="*/ 98 h 3625"/>
                <a:gd name="T36" fmla="*/ 1513 w 2974"/>
                <a:gd name="T37" fmla="*/ 567 h 3625"/>
                <a:gd name="T38" fmla="*/ 1588 w 2974"/>
                <a:gd name="T39" fmla="*/ 700 h 3625"/>
                <a:gd name="T40" fmla="*/ 1363 w 2974"/>
                <a:gd name="T41" fmla="*/ 868 h 3625"/>
                <a:gd name="T42" fmla="*/ 1376 w 2974"/>
                <a:gd name="T43" fmla="*/ 885 h 3625"/>
                <a:gd name="T44" fmla="*/ 168 w 2974"/>
                <a:gd name="T45" fmla="*/ 1788 h 3625"/>
                <a:gd name="T46" fmla="*/ 0 w 2974"/>
                <a:gd name="T47" fmla="*/ 2027 h 3625"/>
                <a:gd name="T48" fmla="*/ 177 w 2974"/>
                <a:gd name="T49" fmla="*/ 2266 h 3625"/>
                <a:gd name="T50" fmla="*/ 721 w 2974"/>
                <a:gd name="T51" fmla="*/ 3032 h 3625"/>
                <a:gd name="T52" fmla="*/ 1478 w 2974"/>
                <a:gd name="T53" fmla="*/ 1089 h 3625"/>
                <a:gd name="T54" fmla="*/ 1478 w 2974"/>
                <a:gd name="T55" fmla="*/ 1089 h 3625"/>
                <a:gd name="T56" fmla="*/ 863 w 2974"/>
                <a:gd name="T57" fmla="*/ 1549 h 3625"/>
                <a:gd name="T58" fmla="*/ 858 w 2974"/>
                <a:gd name="T59" fmla="*/ 1549 h 3625"/>
                <a:gd name="T60" fmla="*/ 451 w 2974"/>
                <a:gd name="T61" fmla="*/ 1704 h 3625"/>
                <a:gd name="T62" fmla="*/ 1433 w 2974"/>
                <a:gd name="T63" fmla="*/ 965 h 3625"/>
                <a:gd name="T64" fmla="*/ 1491 w 2974"/>
                <a:gd name="T65" fmla="*/ 1041 h 3625"/>
                <a:gd name="T66" fmla="*/ 1478 w 2974"/>
                <a:gd name="T67" fmla="*/ 1089 h 3625"/>
                <a:gd name="T68" fmla="*/ 447 w 2974"/>
                <a:gd name="T69" fmla="*/ 1864 h 3625"/>
                <a:gd name="T70" fmla="*/ 447 w 2974"/>
                <a:gd name="T71" fmla="*/ 1864 h 3625"/>
                <a:gd name="T72" fmla="*/ 376 w 2974"/>
                <a:gd name="T73" fmla="*/ 1806 h 3625"/>
                <a:gd name="T74" fmla="*/ 672 w 2974"/>
                <a:gd name="T75" fmla="*/ 1695 h 3625"/>
                <a:gd name="T76" fmla="*/ 447 w 2974"/>
                <a:gd name="T77" fmla="*/ 1864 h 3625"/>
                <a:gd name="T78" fmla="*/ 929 w 2974"/>
                <a:gd name="T79" fmla="*/ 3027 h 3625"/>
                <a:gd name="T80" fmla="*/ 929 w 2974"/>
                <a:gd name="T81" fmla="*/ 3027 h 3625"/>
                <a:gd name="T82" fmla="*/ 840 w 2974"/>
                <a:gd name="T83" fmla="*/ 3027 h 3625"/>
                <a:gd name="T84" fmla="*/ 305 w 2974"/>
                <a:gd name="T85" fmla="*/ 2275 h 3625"/>
                <a:gd name="T86" fmla="*/ 372 w 2974"/>
                <a:gd name="T87" fmla="*/ 2248 h 3625"/>
                <a:gd name="T88" fmla="*/ 929 w 2974"/>
                <a:gd name="T89" fmla="*/ 3027 h 3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74" h="3625">
                  <a:moveTo>
                    <a:pt x="721" y="3032"/>
                  </a:moveTo>
                  <a:lnTo>
                    <a:pt x="721" y="3032"/>
                  </a:lnTo>
                  <a:cubicBezTo>
                    <a:pt x="721" y="3315"/>
                    <a:pt x="721" y="3315"/>
                    <a:pt x="721" y="3315"/>
                  </a:cubicBezTo>
                  <a:cubicBezTo>
                    <a:pt x="553" y="3386"/>
                    <a:pt x="442" y="3496"/>
                    <a:pt x="442" y="3624"/>
                  </a:cubicBezTo>
                  <a:cubicBezTo>
                    <a:pt x="1836" y="3624"/>
                    <a:pt x="1836" y="3624"/>
                    <a:pt x="1836" y="3624"/>
                  </a:cubicBezTo>
                  <a:cubicBezTo>
                    <a:pt x="1836" y="3408"/>
                    <a:pt x="1527" y="3235"/>
                    <a:pt x="1142" y="3235"/>
                  </a:cubicBezTo>
                  <a:cubicBezTo>
                    <a:pt x="1111" y="3235"/>
                    <a:pt x="1084" y="3235"/>
                    <a:pt x="1057" y="3235"/>
                  </a:cubicBezTo>
                  <a:cubicBezTo>
                    <a:pt x="1057" y="3027"/>
                    <a:pt x="1057" y="3027"/>
                    <a:pt x="1057" y="3027"/>
                  </a:cubicBezTo>
                  <a:cubicBezTo>
                    <a:pt x="1009" y="3027"/>
                    <a:pt x="1009" y="3027"/>
                    <a:pt x="1009" y="3027"/>
                  </a:cubicBezTo>
                  <a:cubicBezTo>
                    <a:pt x="429" y="2209"/>
                    <a:pt x="429" y="2209"/>
                    <a:pt x="429" y="2209"/>
                  </a:cubicBezTo>
                  <a:cubicBezTo>
                    <a:pt x="478" y="2164"/>
                    <a:pt x="504" y="2098"/>
                    <a:pt x="504" y="2027"/>
                  </a:cubicBezTo>
                  <a:cubicBezTo>
                    <a:pt x="504" y="1987"/>
                    <a:pt x="500" y="1952"/>
                    <a:pt x="482" y="1921"/>
                  </a:cubicBezTo>
                  <a:cubicBezTo>
                    <a:pt x="1460" y="1186"/>
                    <a:pt x="1460" y="1186"/>
                    <a:pt x="1460" y="1186"/>
                  </a:cubicBezTo>
                  <a:cubicBezTo>
                    <a:pt x="1442" y="1332"/>
                    <a:pt x="1469" y="1478"/>
                    <a:pt x="1544" y="1607"/>
                  </a:cubicBezTo>
                  <a:cubicBezTo>
                    <a:pt x="2973" y="801"/>
                    <a:pt x="2973" y="801"/>
                    <a:pt x="2973" y="801"/>
                  </a:cubicBezTo>
                  <a:cubicBezTo>
                    <a:pt x="2827" y="545"/>
                    <a:pt x="2535" y="416"/>
                    <a:pt x="2239" y="448"/>
                  </a:cubicBezTo>
                  <a:cubicBezTo>
                    <a:pt x="2111" y="226"/>
                    <a:pt x="2111" y="226"/>
                    <a:pt x="2111" y="226"/>
                  </a:cubicBezTo>
                  <a:cubicBezTo>
                    <a:pt x="2017" y="63"/>
                    <a:pt x="1809" y="0"/>
                    <a:pt x="1641" y="98"/>
                  </a:cubicBezTo>
                  <a:cubicBezTo>
                    <a:pt x="1478" y="191"/>
                    <a:pt x="1420" y="399"/>
                    <a:pt x="1513" y="567"/>
                  </a:cubicBezTo>
                  <a:cubicBezTo>
                    <a:pt x="1588" y="700"/>
                    <a:pt x="1588" y="700"/>
                    <a:pt x="1588" y="700"/>
                  </a:cubicBezTo>
                  <a:cubicBezTo>
                    <a:pt x="1363" y="868"/>
                    <a:pt x="1363" y="868"/>
                    <a:pt x="1363" y="868"/>
                  </a:cubicBezTo>
                  <a:cubicBezTo>
                    <a:pt x="1376" y="885"/>
                    <a:pt x="1376" y="885"/>
                    <a:pt x="1376" y="885"/>
                  </a:cubicBezTo>
                  <a:cubicBezTo>
                    <a:pt x="168" y="1788"/>
                    <a:pt x="168" y="1788"/>
                    <a:pt x="168" y="1788"/>
                  </a:cubicBezTo>
                  <a:cubicBezTo>
                    <a:pt x="71" y="1824"/>
                    <a:pt x="0" y="1916"/>
                    <a:pt x="0" y="2027"/>
                  </a:cubicBezTo>
                  <a:cubicBezTo>
                    <a:pt x="0" y="2138"/>
                    <a:pt x="75" y="2235"/>
                    <a:pt x="177" y="2266"/>
                  </a:cubicBezTo>
                  <a:lnTo>
                    <a:pt x="721" y="3032"/>
                  </a:lnTo>
                  <a:close/>
                  <a:moveTo>
                    <a:pt x="1478" y="1089"/>
                  </a:moveTo>
                  <a:lnTo>
                    <a:pt x="1478" y="1089"/>
                  </a:lnTo>
                  <a:cubicBezTo>
                    <a:pt x="863" y="1549"/>
                    <a:pt x="863" y="1549"/>
                    <a:pt x="863" y="1549"/>
                  </a:cubicBezTo>
                  <a:cubicBezTo>
                    <a:pt x="863" y="1549"/>
                    <a:pt x="863" y="1549"/>
                    <a:pt x="858" y="1549"/>
                  </a:cubicBezTo>
                  <a:cubicBezTo>
                    <a:pt x="451" y="1704"/>
                    <a:pt x="451" y="1704"/>
                    <a:pt x="451" y="1704"/>
                  </a:cubicBezTo>
                  <a:cubicBezTo>
                    <a:pt x="1433" y="965"/>
                    <a:pt x="1433" y="965"/>
                    <a:pt x="1433" y="965"/>
                  </a:cubicBezTo>
                  <a:cubicBezTo>
                    <a:pt x="1491" y="1041"/>
                    <a:pt x="1491" y="1041"/>
                    <a:pt x="1491" y="1041"/>
                  </a:cubicBezTo>
                  <a:cubicBezTo>
                    <a:pt x="1487" y="1058"/>
                    <a:pt x="1482" y="1076"/>
                    <a:pt x="1478" y="1089"/>
                  </a:cubicBezTo>
                  <a:close/>
                  <a:moveTo>
                    <a:pt x="447" y="1864"/>
                  </a:moveTo>
                  <a:lnTo>
                    <a:pt x="447" y="1864"/>
                  </a:lnTo>
                  <a:cubicBezTo>
                    <a:pt x="425" y="1841"/>
                    <a:pt x="403" y="1819"/>
                    <a:pt x="376" y="1806"/>
                  </a:cubicBezTo>
                  <a:cubicBezTo>
                    <a:pt x="672" y="1695"/>
                    <a:pt x="672" y="1695"/>
                    <a:pt x="672" y="1695"/>
                  </a:cubicBezTo>
                  <a:lnTo>
                    <a:pt x="447" y="1864"/>
                  </a:lnTo>
                  <a:close/>
                  <a:moveTo>
                    <a:pt x="929" y="3027"/>
                  </a:moveTo>
                  <a:lnTo>
                    <a:pt x="929" y="3027"/>
                  </a:lnTo>
                  <a:cubicBezTo>
                    <a:pt x="840" y="3027"/>
                    <a:pt x="840" y="3027"/>
                    <a:pt x="840" y="3027"/>
                  </a:cubicBezTo>
                  <a:cubicBezTo>
                    <a:pt x="305" y="2275"/>
                    <a:pt x="305" y="2275"/>
                    <a:pt x="305" y="2275"/>
                  </a:cubicBezTo>
                  <a:cubicBezTo>
                    <a:pt x="327" y="2270"/>
                    <a:pt x="354" y="2262"/>
                    <a:pt x="372" y="2248"/>
                  </a:cubicBezTo>
                  <a:lnTo>
                    <a:pt x="929" y="3027"/>
                  </a:lnTo>
                  <a:close/>
                </a:path>
              </a:pathLst>
            </a:custGeom>
            <a:solidFill>
              <a:srgbClr val="3A4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7" name="Freeform 86"/>
            <p:cNvSpPr>
              <a:spLocks noChangeArrowheads="1"/>
            </p:cNvSpPr>
            <p:nvPr/>
          </p:nvSpPr>
          <p:spPr bwMode="auto">
            <a:xfrm>
              <a:off x="1594876" y="5804449"/>
              <a:ext cx="1132580" cy="3085368"/>
            </a:xfrm>
            <a:custGeom>
              <a:avLst/>
              <a:gdLst>
                <a:gd name="T0" fmla="*/ 229 w 1637"/>
                <a:gd name="T1" fmla="*/ 3916 h 4448"/>
                <a:gd name="T2" fmla="*/ 229 w 1637"/>
                <a:gd name="T3" fmla="*/ 3916 h 4448"/>
                <a:gd name="T4" fmla="*/ 1057 w 1637"/>
                <a:gd name="T5" fmla="*/ 4319 h 4448"/>
                <a:gd name="T6" fmla="*/ 1636 w 1637"/>
                <a:gd name="T7" fmla="*/ 3956 h 4448"/>
                <a:gd name="T8" fmla="*/ 1636 w 1637"/>
                <a:gd name="T9" fmla="*/ 894 h 4448"/>
                <a:gd name="T10" fmla="*/ 1411 w 1637"/>
                <a:gd name="T11" fmla="*/ 531 h 4448"/>
                <a:gd name="T12" fmla="*/ 579 w 1637"/>
                <a:gd name="T13" fmla="*/ 128 h 4448"/>
                <a:gd name="T14" fmla="*/ 0 w 1637"/>
                <a:gd name="T15" fmla="*/ 491 h 4448"/>
                <a:gd name="T16" fmla="*/ 0 w 1637"/>
                <a:gd name="T17" fmla="*/ 3553 h 4448"/>
                <a:gd name="T18" fmla="*/ 229 w 1637"/>
                <a:gd name="T19" fmla="*/ 3916 h 4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37" h="4448">
                  <a:moveTo>
                    <a:pt x="229" y="3916"/>
                  </a:moveTo>
                  <a:lnTo>
                    <a:pt x="229" y="3916"/>
                  </a:lnTo>
                  <a:cubicBezTo>
                    <a:pt x="1057" y="4319"/>
                    <a:pt x="1057" y="4319"/>
                    <a:pt x="1057" y="4319"/>
                  </a:cubicBezTo>
                  <a:cubicBezTo>
                    <a:pt x="1327" y="4447"/>
                    <a:pt x="1636" y="4252"/>
                    <a:pt x="1636" y="3956"/>
                  </a:cubicBezTo>
                  <a:cubicBezTo>
                    <a:pt x="1636" y="894"/>
                    <a:pt x="1636" y="894"/>
                    <a:pt x="1636" y="894"/>
                  </a:cubicBezTo>
                  <a:cubicBezTo>
                    <a:pt x="1636" y="739"/>
                    <a:pt x="1548" y="597"/>
                    <a:pt x="1411" y="531"/>
                  </a:cubicBezTo>
                  <a:cubicBezTo>
                    <a:pt x="579" y="128"/>
                    <a:pt x="579" y="128"/>
                    <a:pt x="579" y="128"/>
                  </a:cubicBezTo>
                  <a:cubicBezTo>
                    <a:pt x="313" y="0"/>
                    <a:pt x="0" y="194"/>
                    <a:pt x="0" y="491"/>
                  </a:cubicBezTo>
                  <a:cubicBezTo>
                    <a:pt x="0" y="3553"/>
                    <a:pt x="0" y="3553"/>
                    <a:pt x="0" y="3553"/>
                  </a:cubicBezTo>
                  <a:cubicBezTo>
                    <a:pt x="0" y="3708"/>
                    <a:pt x="88" y="3849"/>
                    <a:pt x="229" y="3916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8" name="Freeform 87"/>
            <p:cNvSpPr>
              <a:spLocks noChangeArrowheads="1"/>
            </p:cNvSpPr>
            <p:nvPr/>
          </p:nvSpPr>
          <p:spPr bwMode="auto">
            <a:xfrm>
              <a:off x="1763233" y="5994223"/>
              <a:ext cx="899942" cy="2650723"/>
            </a:xfrm>
            <a:custGeom>
              <a:avLst/>
              <a:gdLst>
                <a:gd name="T0" fmla="*/ 1048 w 1302"/>
                <a:gd name="T1" fmla="*/ 3823 h 3824"/>
                <a:gd name="T2" fmla="*/ 1048 w 1302"/>
                <a:gd name="T3" fmla="*/ 3823 h 3824"/>
                <a:gd name="T4" fmla="*/ 1301 w 1302"/>
                <a:gd name="T5" fmla="*/ 3570 h 3824"/>
                <a:gd name="T6" fmla="*/ 1301 w 1302"/>
                <a:gd name="T7" fmla="*/ 633 h 3824"/>
                <a:gd name="T8" fmla="*/ 1159 w 1302"/>
                <a:gd name="T9" fmla="*/ 407 h 3824"/>
                <a:gd name="T10" fmla="*/ 358 w 1302"/>
                <a:gd name="T11" fmla="*/ 22 h 3824"/>
                <a:gd name="T12" fmla="*/ 252 w 1302"/>
                <a:gd name="T13" fmla="*/ 0 h 3824"/>
                <a:gd name="T14" fmla="*/ 0 w 1302"/>
                <a:gd name="T15" fmla="*/ 248 h 3824"/>
                <a:gd name="T16" fmla="*/ 0 w 1302"/>
                <a:gd name="T17" fmla="*/ 3185 h 3824"/>
                <a:gd name="T18" fmla="*/ 142 w 1302"/>
                <a:gd name="T19" fmla="*/ 3416 h 3824"/>
                <a:gd name="T20" fmla="*/ 938 w 1302"/>
                <a:gd name="T21" fmla="*/ 3801 h 3824"/>
                <a:gd name="T22" fmla="*/ 1048 w 1302"/>
                <a:gd name="T23" fmla="*/ 3823 h 3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2" h="3824">
                  <a:moveTo>
                    <a:pt x="1048" y="3823"/>
                  </a:moveTo>
                  <a:lnTo>
                    <a:pt x="1048" y="3823"/>
                  </a:lnTo>
                  <a:cubicBezTo>
                    <a:pt x="1168" y="3823"/>
                    <a:pt x="1301" y="3730"/>
                    <a:pt x="1301" y="3570"/>
                  </a:cubicBezTo>
                  <a:cubicBezTo>
                    <a:pt x="1301" y="633"/>
                    <a:pt x="1301" y="633"/>
                    <a:pt x="1301" y="633"/>
                  </a:cubicBezTo>
                  <a:cubicBezTo>
                    <a:pt x="1301" y="540"/>
                    <a:pt x="1243" y="451"/>
                    <a:pt x="1159" y="407"/>
                  </a:cubicBezTo>
                  <a:cubicBezTo>
                    <a:pt x="358" y="22"/>
                    <a:pt x="358" y="22"/>
                    <a:pt x="358" y="22"/>
                  </a:cubicBezTo>
                  <a:cubicBezTo>
                    <a:pt x="327" y="4"/>
                    <a:pt x="287" y="0"/>
                    <a:pt x="252" y="0"/>
                  </a:cubicBezTo>
                  <a:cubicBezTo>
                    <a:pt x="128" y="0"/>
                    <a:pt x="0" y="92"/>
                    <a:pt x="0" y="248"/>
                  </a:cubicBezTo>
                  <a:cubicBezTo>
                    <a:pt x="0" y="3185"/>
                    <a:pt x="0" y="3185"/>
                    <a:pt x="0" y="3185"/>
                  </a:cubicBezTo>
                  <a:cubicBezTo>
                    <a:pt x="0" y="3283"/>
                    <a:pt x="53" y="3371"/>
                    <a:pt x="142" y="3416"/>
                  </a:cubicBezTo>
                  <a:cubicBezTo>
                    <a:pt x="938" y="3801"/>
                    <a:pt x="938" y="3801"/>
                    <a:pt x="938" y="3801"/>
                  </a:cubicBezTo>
                  <a:cubicBezTo>
                    <a:pt x="973" y="3814"/>
                    <a:pt x="1013" y="3823"/>
                    <a:pt x="1048" y="382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9" name="Freeform 88"/>
            <p:cNvSpPr>
              <a:spLocks noChangeArrowheads="1"/>
            </p:cNvSpPr>
            <p:nvPr/>
          </p:nvSpPr>
          <p:spPr bwMode="auto">
            <a:xfrm>
              <a:off x="1594876" y="5908519"/>
              <a:ext cx="1065238" cy="2950688"/>
            </a:xfrm>
            <a:custGeom>
              <a:avLst/>
              <a:gdLst>
                <a:gd name="T0" fmla="*/ 194 w 1540"/>
                <a:gd name="T1" fmla="*/ 0 h 4254"/>
                <a:gd name="T2" fmla="*/ 194 w 1540"/>
                <a:gd name="T3" fmla="*/ 0 h 4254"/>
                <a:gd name="T4" fmla="*/ 101 w 1540"/>
                <a:gd name="T5" fmla="*/ 257 h 4254"/>
                <a:gd name="T6" fmla="*/ 101 w 1540"/>
                <a:gd name="T7" fmla="*/ 3319 h 4254"/>
                <a:gd name="T8" fmla="*/ 327 w 1540"/>
                <a:gd name="T9" fmla="*/ 3682 h 4254"/>
                <a:gd name="T10" fmla="*/ 1154 w 1540"/>
                <a:gd name="T11" fmla="*/ 4080 h 4254"/>
                <a:gd name="T12" fmla="*/ 1539 w 1540"/>
                <a:gd name="T13" fmla="*/ 4062 h 4254"/>
                <a:gd name="T14" fmla="*/ 1057 w 1540"/>
                <a:gd name="T15" fmla="*/ 4169 h 4254"/>
                <a:gd name="T16" fmla="*/ 229 w 1540"/>
                <a:gd name="T17" fmla="*/ 3766 h 4254"/>
                <a:gd name="T18" fmla="*/ 0 w 1540"/>
                <a:gd name="T19" fmla="*/ 3403 h 4254"/>
                <a:gd name="T20" fmla="*/ 0 w 1540"/>
                <a:gd name="T21" fmla="*/ 341 h 4254"/>
                <a:gd name="T22" fmla="*/ 194 w 1540"/>
                <a:gd name="T23" fmla="*/ 0 h 4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40" h="4254">
                  <a:moveTo>
                    <a:pt x="194" y="0"/>
                  </a:moveTo>
                  <a:lnTo>
                    <a:pt x="194" y="0"/>
                  </a:lnTo>
                  <a:cubicBezTo>
                    <a:pt x="137" y="67"/>
                    <a:pt x="101" y="155"/>
                    <a:pt x="101" y="257"/>
                  </a:cubicBezTo>
                  <a:cubicBezTo>
                    <a:pt x="101" y="3319"/>
                    <a:pt x="101" y="3319"/>
                    <a:pt x="101" y="3319"/>
                  </a:cubicBezTo>
                  <a:cubicBezTo>
                    <a:pt x="101" y="3474"/>
                    <a:pt x="190" y="3616"/>
                    <a:pt x="327" y="3682"/>
                  </a:cubicBezTo>
                  <a:cubicBezTo>
                    <a:pt x="1154" y="4080"/>
                    <a:pt x="1154" y="4080"/>
                    <a:pt x="1154" y="4080"/>
                  </a:cubicBezTo>
                  <a:cubicBezTo>
                    <a:pt x="1287" y="4146"/>
                    <a:pt x="1428" y="4129"/>
                    <a:pt x="1539" y="4062"/>
                  </a:cubicBezTo>
                  <a:cubicBezTo>
                    <a:pt x="1428" y="4195"/>
                    <a:pt x="1234" y="4253"/>
                    <a:pt x="1057" y="4169"/>
                  </a:cubicBezTo>
                  <a:cubicBezTo>
                    <a:pt x="229" y="3766"/>
                    <a:pt x="229" y="3766"/>
                    <a:pt x="229" y="3766"/>
                  </a:cubicBezTo>
                  <a:cubicBezTo>
                    <a:pt x="88" y="3699"/>
                    <a:pt x="0" y="3558"/>
                    <a:pt x="0" y="3403"/>
                  </a:cubicBezTo>
                  <a:cubicBezTo>
                    <a:pt x="0" y="341"/>
                    <a:pt x="0" y="341"/>
                    <a:pt x="0" y="341"/>
                  </a:cubicBezTo>
                  <a:cubicBezTo>
                    <a:pt x="0" y="191"/>
                    <a:pt x="83" y="67"/>
                    <a:pt x="194" y="0"/>
                  </a:cubicBez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0" name="Freeform 89"/>
            <p:cNvSpPr>
              <a:spLocks noChangeArrowheads="1"/>
            </p:cNvSpPr>
            <p:nvPr/>
          </p:nvSpPr>
          <p:spPr bwMode="auto">
            <a:xfrm>
              <a:off x="1937711" y="6156450"/>
              <a:ext cx="42854" cy="731550"/>
            </a:xfrm>
            <a:custGeom>
              <a:avLst/>
              <a:gdLst>
                <a:gd name="T0" fmla="*/ 66 w 67"/>
                <a:gd name="T1" fmla="*/ 1058 h 1059"/>
                <a:gd name="T2" fmla="*/ 66 w 67"/>
                <a:gd name="T3" fmla="*/ 36 h 1059"/>
                <a:gd name="T4" fmla="*/ 0 w 67"/>
                <a:gd name="T5" fmla="*/ 0 h 1059"/>
                <a:gd name="T6" fmla="*/ 0 w 67"/>
                <a:gd name="T7" fmla="*/ 1022 h 1059"/>
                <a:gd name="T8" fmla="*/ 66 w 67"/>
                <a:gd name="T9" fmla="*/ 1058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059">
                  <a:moveTo>
                    <a:pt x="66" y="1058"/>
                  </a:moveTo>
                  <a:lnTo>
                    <a:pt x="66" y="36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6" y="105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1" name="Freeform 90"/>
            <p:cNvSpPr>
              <a:spLocks noChangeArrowheads="1"/>
            </p:cNvSpPr>
            <p:nvPr/>
          </p:nvSpPr>
          <p:spPr bwMode="auto">
            <a:xfrm>
              <a:off x="2041786" y="6211546"/>
              <a:ext cx="39793" cy="731550"/>
            </a:xfrm>
            <a:custGeom>
              <a:avLst/>
              <a:gdLst>
                <a:gd name="T0" fmla="*/ 62 w 63"/>
                <a:gd name="T1" fmla="*/ 1058 h 1059"/>
                <a:gd name="T2" fmla="*/ 62 w 63"/>
                <a:gd name="T3" fmla="*/ 35 h 1059"/>
                <a:gd name="T4" fmla="*/ 0 w 63"/>
                <a:gd name="T5" fmla="*/ 0 h 1059"/>
                <a:gd name="T6" fmla="*/ 0 w 63"/>
                <a:gd name="T7" fmla="*/ 1022 h 1059"/>
                <a:gd name="T8" fmla="*/ 62 w 63"/>
                <a:gd name="T9" fmla="*/ 1058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059">
                  <a:moveTo>
                    <a:pt x="62" y="1058"/>
                  </a:moveTo>
                  <a:lnTo>
                    <a:pt x="62" y="35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2" y="105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" name="Freeform 91"/>
            <p:cNvSpPr>
              <a:spLocks noChangeArrowheads="1"/>
            </p:cNvSpPr>
            <p:nvPr/>
          </p:nvSpPr>
          <p:spPr bwMode="auto">
            <a:xfrm>
              <a:off x="2145861" y="6266642"/>
              <a:ext cx="39793" cy="731550"/>
            </a:xfrm>
            <a:custGeom>
              <a:avLst/>
              <a:gdLst>
                <a:gd name="T0" fmla="*/ 61 w 62"/>
                <a:gd name="T1" fmla="*/ 1057 h 1058"/>
                <a:gd name="T2" fmla="*/ 61 w 62"/>
                <a:gd name="T3" fmla="*/ 35 h 1058"/>
                <a:gd name="T4" fmla="*/ 0 w 62"/>
                <a:gd name="T5" fmla="*/ 0 h 1058"/>
                <a:gd name="T6" fmla="*/ 0 w 62"/>
                <a:gd name="T7" fmla="*/ 1022 h 1058"/>
                <a:gd name="T8" fmla="*/ 61 w 62"/>
                <a:gd name="T9" fmla="*/ 1057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1058">
                  <a:moveTo>
                    <a:pt x="61" y="1057"/>
                  </a:moveTo>
                  <a:lnTo>
                    <a:pt x="61" y="35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1" y="1057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3" name="Freeform 92"/>
            <p:cNvSpPr>
              <a:spLocks noChangeArrowheads="1"/>
            </p:cNvSpPr>
            <p:nvPr/>
          </p:nvSpPr>
          <p:spPr bwMode="auto">
            <a:xfrm>
              <a:off x="2243814" y="6321738"/>
              <a:ext cx="42854" cy="731550"/>
            </a:xfrm>
            <a:custGeom>
              <a:avLst/>
              <a:gdLst>
                <a:gd name="T0" fmla="*/ 67 w 68"/>
                <a:gd name="T1" fmla="*/ 1058 h 1059"/>
                <a:gd name="T2" fmla="*/ 67 w 68"/>
                <a:gd name="T3" fmla="*/ 36 h 1059"/>
                <a:gd name="T4" fmla="*/ 0 w 68"/>
                <a:gd name="T5" fmla="*/ 0 h 1059"/>
                <a:gd name="T6" fmla="*/ 0 w 68"/>
                <a:gd name="T7" fmla="*/ 1022 h 1059"/>
                <a:gd name="T8" fmla="*/ 67 w 68"/>
                <a:gd name="T9" fmla="*/ 1058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059">
                  <a:moveTo>
                    <a:pt x="67" y="1058"/>
                  </a:moveTo>
                  <a:lnTo>
                    <a:pt x="67" y="36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7" y="105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4" name="Freeform 93"/>
            <p:cNvSpPr>
              <a:spLocks noChangeArrowheads="1"/>
            </p:cNvSpPr>
            <p:nvPr/>
          </p:nvSpPr>
          <p:spPr bwMode="auto">
            <a:xfrm>
              <a:off x="2350950" y="6376834"/>
              <a:ext cx="39793" cy="731550"/>
            </a:xfrm>
            <a:custGeom>
              <a:avLst/>
              <a:gdLst>
                <a:gd name="T0" fmla="*/ 62 w 63"/>
                <a:gd name="T1" fmla="*/ 1057 h 1058"/>
                <a:gd name="T2" fmla="*/ 62 w 63"/>
                <a:gd name="T3" fmla="*/ 35 h 1058"/>
                <a:gd name="T4" fmla="*/ 0 w 63"/>
                <a:gd name="T5" fmla="*/ 0 h 1058"/>
                <a:gd name="T6" fmla="*/ 0 w 63"/>
                <a:gd name="T7" fmla="*/ 1022 h 1058"/>
                <a:gd name="T8" fmla="*/ 62 w 63"/>
                <a:gd name="T9" fmla="*/ 1057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058">
                  <a:moveTo>
                    <a:pt x="62" y="1057"/>
                  </a:moveTo>
                  <a:lnTo>
                    <a:pt x="62" y="35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2" y="1057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5" name="Freeform 94"/>
            <p:cNvSpPr>
              <a:spLocks noChangeArrowheads="1"/>
            </p:cNvSpPr>
            <p:nvPr/>
          </p:nvSpPr>
          <p:spPr bwMode="auto">
            <a:xfrm>
              <a:off x="2451964" y="6431929"/>
              <a:ext cx="39793" cy="557080"/>
            </a:xfrm>
            <a:custGeom>
              <a:avLst/>
              <a:gdLst>
                <a:gd name="T0" fmla="*/ 62 w 63"/>
                <a:gd name="T1" fmla="*/ 805 h 806"/>
                <a:gd name="T2" fmla="*/ 62 w 63"/>
                <a:gd name="T3" fmla="*/ 35 h 806"/>
                <a:gd name="T4" fmla="*/ 0 w 63"/>
                <a:gd name="T5" fmla="*/ 0 h 806"/>
                <a:gd name="T6" fmla="*/ 0 w 63"/>
                <a:gd name="T7" fmla="*/ 774 h 806"/>
                <a:gd name="T8" fmla="*/ 62 w 63"/>
                <a:gd name="T9" fmla="*/ 805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806">
                  <a:moveTo>
                    <a:pt x="62" y="805"/>
                  </a:moveTo>
                  <a:lnTo>
                    <a:pt x="62" y="35"/>
                  </a:lnTo>
                  <a:lnTo>
                    <a:pt x="0" y="0"/>
                  </a:lnTo>
                  <a:lnTo>
                    <a:pt x="0" y="774"/>
                  </a:lnTo>
                  <a:lnTo>
                    <a:pt x="62" y="80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6" name="Freeform 95"/>
            <p:cNvSpPr>
              <a:spLocks noChangeArrowheads="1"/>
            </p:cNvSpPr>
            <p:nvPr/>
          </p:nvSpPr>
          <p:spPr bwMode="auto">
            <a:xfrm>
              <a:off x="1937711" y="7200211"/>
              <a:ext cx="42854" cy="728489"/>
            </a:xfrm>
            <a:custGeom>
              <a:avLst/>
              <a:gdLst>
                <a:gd name="T0" fmla="*/ 66 w 67"/>
                <a:gd name="T1" fmla="*/ 1053 h 1054"/>
                <a:gd name="T2" fmla="*/ 66 w 67"/>
                <a:gd name="T3" fmla="*/ 35 h 1054"/>
                <a:gd name="T4" fmla="*/ 0 w 67"/>
                <a:gd name="T5" fmla="*/ 0 h 1054"/>
                <a:gd name="T6" fmla="*/ 0 w 67"/>
                <a:gd name="T7" fmla="*/ 1022 h 1054"/>
                <a:gd name="T8" fmla="*/ 66 w 67"/>
                <a:gd name="T9" fmla="*/ 1053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054">
                  <a:moveTo>
                    <a:pt x="66" y="1053"/>
                  </a:moveTo>
                  <a:lnTo>
                    <a:pt x="66" y="35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6" y="105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7" name="Freeform 96"/>
            <p:cNvSpPr>
              <a:spLocks noChangeArrowheads="1"/>
            </p:cNvSpPr>
            <p:nvPr/>
          </p:nvSpPr>
          <p:spPr bwMode="auto">
            <a:xfrm>
              <a:off x="2041786" y="7255306"/>
              <a:ext cx="39793" cy="728489"/>
            </a:xfrm>
            <a:custGeom>
              <a:avLst/>
              <a:gdLst>
                <a:gd name="T0" fmla="*/ 62 w 63"/>
                <a:gd name="T1" fmla="*/ 1054 h 1055"/>
                <a:gd name="T2" fmla="*/ 62 w 63"/>
                <a:gd name="T3" fmla="*/ 36 h 1055"/>
                <a:gd name="T4" fmla="*/ 0 w 63"/>
                <a:gd name="T5" fmla="*/ 0 h 1055"/>
                <a:gd name="T6" fmla="*/ 0 w 63"/>
                <a:gd name="T7" fmla="*/ 1022 h 1055"/>
                <a:gd name="T8" fmla="*/ 62 w 63"/>
                <a:gd name="T9" fmla="*/ 1054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055">
                  <a:moveTo>
                    <a:pt x="62" y="1054"/>
                  </a:moveTo>
                  <a:lnTo>
                    <a:pt x="62" y="36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2" y="105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" name="Freeform 97"/>
            <p:cNvSpPr>
              <a:spLocks noChangeArrowheads="1"/>
            </p:cNvSpPr>
            <p:nvPr/>
          </p:nvSpPr>
          <p:spPr bwMode="auto">
            <a:xfrm>
              <a:off x="2145861" y="7310402"/>
              <a:ext cx="39793" cy="728489"/>
            </a:xfrm>
            <a:custGeom>
              <a:avLst/>
              <a:gdLst>
                <a:gd name="T0" fmla="*/ 61 w 62"/>
                <a:gd name="T1" fmla="*/ 1053 h 1054"/>
                <a:gd name="T2" fmla="*/ 61 w 62"/>
                <a:gd name="T3" fmla="*/ 36 h 1054"/>
                <a:gd name="T4" fmla="*/ 0 w 62"/>
                <a:gd name="T5" fmla="*/ 0 h 1054"/>
                <a:gd name="T6" fmla="*/ 0 w 62"/>
                <a:gd name="T7" fmla="*/ 1022 h 1054"/>
                <a:gd name="T8" fmla="*/ 61 w 62"/>
                <a:gd name="T9" fmla="*/ 1053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1054">
                  <a:moveTo>
                    <a:pt x="61" y="1053"/>
                  </a:moveTo>
                  <a:lnTo>
                    <a:pt x="61" y="36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1" y="105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9" name="Freeform 98"/>
            <p:cNvSpPr>
              <a:spLocks noChangeArrowheads="1"/>
            </p:cNvSpPr>
            <p:nvPr/>
          </p:nvSpPr>
          <p:spPr bwMode="auto">
            <a:xfrm>
              <a:off x="2243814" y="7365498"/>
              <a:ext cx="42854" cy="728489"/>
            </a:xfrm>
            <a:custGeom>
              <a:avLst/>
              <a:gdLst>
                <a:gd name="T0" fmla="*/ 67 w 68"/>
                <a:gd name="T1" fmla="*/ 1053 h 1054"/>
                <a:gd name="T2" fmla="*/ 67 w 68"/>
                <a:gd name="T3" fmla="*/ 35 h 1054"/>
                <a:gd name="T4" fmla="*/ 0 w 68"/>
                <a:gd name="T5" fmla="*/ 0 h 1054"/>
                <a:gd name="T6" fmla="*/ 0 w 68"/>
                <a:gd name="T7" fmla="*/ 1022 h 1054"/>
                <a:gd name="T8" fmla="*/ 67 w 68"/>
                <a:gd name="T9" fmla="*/ 1053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054">
                  <a:moveTo>
                    <a:pt x="67" y="1053"/>
                  </a:moveTo>
                  <a:lnTo>
                    <a:pt x="67" y="35"/>
                  </a:lnTo>
                  <a:lnTo>
                    <a:pt x="0" y="0"/>
                  </a:lnTo>
                  <a:lnTo>
                    <a:pt x="0" y="1022"/>
                  </a:lnTo>
                  <a:lnTo>
                    <a:pt x="67" y="105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0" name="Freeform 99"/>
            <p:cNvSpPr>
              <a:spLocks noChangeArrowheads="1"/>
            </p:cNvSpPr>
            <p:nvPr/>
          </p:nvSpPr>
          <p:spPr bwMode="auto">
            <a:xfrm>
              <a:off x="2350950" y="7420593"/>
              <a:ext cx="39793" cy="728489"/>
            </a:xfrm>
            <a:custGeom>
              <a:avLst/>
              <a:gdLst>
                <a:gd name="T0" fmla="*/ 62 w 63"/>
                <a:gd name="T1" fmla="*/ 1054 h 1055"/>
                <a:gd name="T2" fmla="*/ 62 w 63"/>
                <a:gd name="T3" fmla="*/ 36 h 1055"/>
                <a:gd name="T4" fmla="*/ 0 w 63"/>
                <a:gd name="T5" fmla="*/ 0 h 1055"/>
                <a:gd name="T6" fmla="*/ 0 w 63"/>
                <a:gd name="T7" fmla="*/ 1023 h 1055"/>
                <a:gd name="T8" fmla="*/ 62 w 63"/>
                <a:gd name="T9" fmla="*/ 1054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055">
                  <a:moveTo>
                    <a:pt x="62" y="1054"/>
                  </a:moveTo>
                  <a:lnTo>
                    <a:pt x="62" y="36"/>
                  </a:lnTo>
                  <a:lnTo>
                    <a:pt x="0" y="0"/>
                  </a:lnTo>
                  <a:lnTo>
                    <a:pt x="0" y="1023"/>
                  </a:lnTo>
                  <a:lnTo>
                    <a:pt x="62" y="105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1" name="Freeform 100"/>
            <p:cNvSpPr>
              <a:spLocks noChangeArrowheads="1"/>
            </p:cNvSpPr>
            <p:nvPr/>
          </p:nvSpPr>
          <p:spPr bwMode="auto">
            <a:xfrm>
              <a:off x="2451964" y="7475690"/>
              <a:ext cx="39793" cy="557080"/>
            </a:xfrm>
            <a:custGeom>
              <a:avLst/>
              <a:gdLst>
                <a:gd name="T0" fmla="*/ 62 w 63"/>
                <a:gd name="T1" fmla="*/ 805 h 806"/>
                <a:gd name="T2" fmla="*/ 62 w 63"/>
                <a:gd name="T3" fmla="*/ 35 h 806"/>
                <a:gd name="T4" fmla="*/ 0 w 63"/>
                <a:gd name="T5" fmla="*/ 0 h 806"/>
                <a:gd name="T6" fmla="*/ 0 w 63"/>
                <a:gd name="T7" fmla="*/ 770 h 806"/>
                <a:gd name="T8" fmla="*/ 62 w 63"/>
                <a:gd name="T9" fmla="*/ 805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806">
                  <a:moveTo>
                    <a:pt x="62" y="805"/>
                  </a:moveTo>
                  <a:lnTo>
                    <a:pt x="62" y="35"/>
                  </a:lnTo>
                  <a:lnTo>
                    <a:pt x="0" y="0"/>
                  </a:lnTo>
                  <a:lnTo>
                    <a:pt x="0" y="770"/>
                  </a:lnTo>
                  <a:lnTo>
                    <a:pt x="62" y="80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2" name="Freeform 101"/>
            <p:cNvSpPr>
              <a:spLocks noChangeArrowheads="1"/>
            </p:cNvSpPr>
            <p:nvPr/>
          </p:nvSpPr>
          <p:spPr bwMode="auto">
            <a:xfrm>
              <a:off x="1368360" y="9927455"/>
              <a:ext cx="3217140" cy="250992"/>
            </a:xfrm>
            <a:custGeom>
              <a:avLst/>
              <a:gdLst>
                <a:gd name="T0" fmla="*/ 0 w 4638"/>
                <a:gd name="T1" fmla="*/ 0 h 368"/>
                <a:gd name="T2" fmla="*/ 4637 w 4638"/>
                <a:gd name="T3" fmla="*/ 0 h 368"/>
                <a:gd name="T4" fmla="*/ 4637 w 4638"/>
                <a:gd name="T5" fmla="*/ 367 h 368"/>
                <a:gd name="T6" fmla="*/ 0 w 4638"/>
                <a:gd name="T7" fmla="*/ 367 h 368"/>
                <a:gd name="T8" fmla="*/ 0 w 4638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8" h="368">
                  <a:moveTo>
                    <a:pt x="0" y="0"/>
                  </a:moveTo>
                  <a:lnTo>
                    <a:pt x="4637" y="0"/>
                  </a:lnTo>
                  <a:lnTo>
                    <a:pt x="4637" y="367"/>
                  </a:lnTo>
                  <a:lnTo>
                    <a:pt x="0" y="367"/>
                  </a:lnTo>
                  <a:lnTo>
                    <a:pt x="0" y="0"/>
                  </a:lnTo>
                </a:path>
              </a:pathLst>
            </a:custGeom>
            <a:solidFill>
              <a:srgbClr val="60391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3" name="Freeform 102"/>
            <p:cNvSpPr>
              <a:spLocks noChangeArrowheads="1"/>
            </p:cNvSpPr>
            <p:nvPr/>
          </p:nvSpPr>
          <p:spPr bwMode="auto">
            <a:xfrm>
              <a:off x="4279398" y="9927455"/>
              <a:ext cx="303042" cy="2427278"/>
            </a:xfrm>
            <a:custGeom>
              <a:avLst/>
              <a:gdLst>
                <a:gd name="T0" fmla="*/ 0 w 443"/>
                <a:gd name="T1" fmla="*/ 0 h 3501"/>
                <a:gd name="T2" fmla="*/ 442 w 443"/>
                <a:gd name="T3" fmla="*/ 0 h 3501"/>
                <a:gd name="T4" fmla="*/ 442 w 443"/>
                <a:gd name="T5" fmla="*/ 3500 h 3501"/>
                <a:gd name="T6" fmla="*/ 0 w 443"/>
                <a:gd name="T7" fmla="*/ 3500 h 3501"/>
                <a:gd name="T8" fmla="*/ 0 w 443"/>
                <a:gd name="T9" fmla="*/ 0 h 3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3501">
                  <a:moveTo>
                    <a:pt x="0" y="0"/>
                  </a:moveTo>
                  <a:lnTo>
                    <a:pt x="442" y="0"/>
                  </a:lnTo>
                  <a:lnTo>
                    <a:pt x="442" y="3500"/>
                  </a:lnTo>
                  <a:lnTo>
                    <a:pt x="0" y="3500"/>
                  </a:lnTo>
                  <a:lnTo>
                    <a:pt x="0" y="0"/>
                  </a:lnTo>
                </a:path>
              </a:pathLst>
            </a:custGeom>
            <a:solidFill>
              <a:srgbClr val="60391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" name="Freeform 103"/>
            <p:cNvSpPr>
              <a:spLocks noChangeArrowheads="1"/>
            </p:cNvSpPr>
            <p:nvPr/>
          </p:nvSpPr>
          <p:spPr bwMode="auto">
            <a:xfrm>
              <a:off x="1368360" y="9927455"/>
              <a:ext cx="303042" cy="2427278"/>
            </a:xfrm>
            <a:custGeom>
              <a:avLst/>
              <a:gdLst>
                <a:gd name="T0" fmla="*/ 0 w 443"/>
                <a:gd name="T1" fmla="*/ 0 h 3501"/>
                <a:gd name="T2" fmla="*/ 442 w 443"/>
                <a:gd name="T3" fmla="*/ 0 h 3501"/>
                <a:gd name="T4" fmla="*/ 442 w 443"/>
                <a:gd name="T5" fmla="*/ 3500 h 3501"/>
                <a:gd name="T6" fmla="*/ 0 w 443"/>
                <a:gd name="T7" fmla="*/ 3500 h 3501"/>
                <a:gd name="T8" fmla="*/ 0 w 443"/>
                <a:gd name="T9" fmla="*/ 0 h 3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3501">
                  <a:moveTo>
                    <a:pt x="0" y="0"/>
                  </a:moveTo>
                  <a:lnTo>
                    <a:pt x="442" y="0"/>
                  </a:lnTo>
                  <a:lnTo>
                    <a:pt x="442" y="3500"/>
                  </a:lnTo>
                  <a:lnTo>
                    <a:pt x="0" y="3500"/>
                  </a:lnTo>
                  <a:lnTo>
                    <a:pt x="0" y="0"/>
                  </a:lnTo>
                </a:path>
              </a:pathLst>
            </a:custGeom>
            <a:solidFill>
              <a:srgbClr val="60391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5" name="Freeform 104"/>
            <p:cNvSpPr>
              <a:spLocks noChangeArrowheads="1"/>
            </p:cNvSpPr>
            <p:nvPr/>
          </p:nvSpPr>
          <p:spPr bwMode="auto">
            <a:xfrm>
              <a:off x="6195601" y="10010099"/>
              <a:ext cx="857087" cy="364245"/>
            </a:xfrm>
            <a:custGeom>
              <a:avLst/>
              <a:gdLst>
                <a:gd name="T0" fmla="*/ 0 w 1240"/>
                <a:gd name="T1" fmla="*/ 57 h 527"/>
                <a:gd name="T2" fmla="*/ 67 w 1240"/>
                <a:gd name="T3" fmla="*/ 0 h 527"/>
                <a:gd name="T4" fmla="*/ 425 w 1240"/>
                <a:gd name="T5" fmla="*/ 398 h 527"/>
                <a:gd name="T6" fmla="*/ 810 w 1240"/>
                <a:gd name="T7" fmla="*/ 398 h 527"/>
                <a:gd name="T8" fmla="*/ 810 w 1240"/>
                <a:gd name="T9" fmla="*/ 344 h 527"/>
                <a:gd name="T10" fmla="*/ 1239 w 1240"/>
                <a:gd name="T11" fmla="*/ 344 h 527"/>
                <a:gd name="T12" fmla="*/ 1239 w 1240"/>
                <a:gd name="T13" fmla="*/ 526 h 527"/>
                <a:gd name="T14" fmla="*/ 810 w 1240"/>
                <a:gd name="T15" fmla="*/ 526 h 527"/>
                <a:gd name="T16" fmla="*/ 810 w 1240"/>
                <a:gd name="T17" fmla="*/ 486 h 527"/>
                <a:gd name="T18" fmla="*/ 390 w 1240"/>
                <a:gd name="T19" fmla="*/ 486 h 527"/>
                <a:gd name="T20" fmla="*/ 0 w 1240"/>
                <a:gd name="T21" fmla="*/ 5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0" h="527">
                  <a:moveTo>
                    <a:pt x="0" y="57"/>
                  </a:moveTo>
                  <a:lnTo>
                    <a:pt x="67" y="0"/>
                  </a:lnTo>
                  <a:lnTo>
                    <a:pt x="425" y="398"/>
                  </a:lnTo>
                  <a:lnTo>
                    <a:pt x="810" y="398"/>
                  </a:lnTo>
                  <a:lnTo>
                    <a:pt x="810" y="344"/>
                  </a:lnTo>
                  <a:lnTo>
                    <a:pt x="1239" y="344"/>
                  </a:lnTo>
                  <a:lnTo>
                    <a:pt x="1239" y="526"/>
                  </a:lnTo>
                  <a:lnTo>
                    <a:pt x="810" y="526"/>
                  </a:lnTo>
                  <a:lnTo>
                    <a:pt x="810" y="486"/>
                  </a:lnTo>
                  <a:lnTo>
                    <a:pt x="390" y="486"/>
                  </a:lnTo>
                  <a:lnTo>
                    <a:pt x="0" y="57"/>
                  </a:lnTo>
                </a:path>
              </a:pathLst>
            </a:custGeom>
            <a:solidFill>
              <a:srgbClr val="5A5B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" name="Freeform 105"/>
            <p:cNvSpPr>
              <a:spLocks noChangeArrowheads="1"/>
            </p:cNvSpPr>
            <p:nvPr/>
          </p:nvSpPr>
          <p:spPr bwMode="auto">
            <a:xfrm>
              <a:off x="3899830" y="11170172"/>
              <a:ext cx="97953" cy="36730"/>
            </a:xfrm>
            <a:custGeom>
              <a:avLst/>
              <a:gdLst>
                <a:gd name="T0" fmla="*/ 146 w 147"/>
                <a:gd name="T1" fmla="*/ 0 h 59"/>
                <a:gd name="T2" fmla="*/ 0 w 147"/>
                <a:gd name="T3" fmla="*/ 58 h 59"/>
                <a:gd name="T4" fmla="*/ 0 w 147"/>
                <a:gd name="T5" fmla="*/ 58 h 59"/>
                <a:gd name="T6" fmla="*/ 146 w 147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7" h="59">
                  <a:moveTo>
                    <a:pt x="146" y="0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146" y="0"/>
                  </a:lnTo>
                </a:path>
              </a:pathLst>
            </a:custGeom>
            <a:solidFill>
              <a:srgbClr val="2D2D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" name="Freeform 106"/>
            <p:cNvSpPr>
              <a:spLocks noChangeArrowheads="1"/>
            </p:cNvSpPr>
            <p:nvPr/>
          </p:nvSpPr>
          <p:spPr bwMode="auto">
            <a:xfrm>
              <a:off x="3899830" y="11170172"/>
              <a:ext cx="97953" cy="36730"/>
            </a:xfrm>
            <a:custGeom>
              <a:avLst/>
              <a:gdLst>
                <a:gd name="T0" fmla="*/ 146 w 147"/>
                <a:gd name="T1" fmla="*/ 0 h 59"/>
                <a:gd name="T2" fmla="*/ 0 w 147"/>
                <a:gd name="T3" fmla="*/ 58 h 59"/>
                <a:gd name="T4" fmla="*/ 0 w 147"/>
                <a:gd name="T5" fmla="*/ 58 h 59"/>
                <a:gd name="T6" fmla="*/ 146 w 147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7" h="59">
                  <a:moveTo>
                    <a:pt x="146" y="0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146" y="0"/>
                  </a:lnTo>
                </a:path>
              </a:pathLst>
            </a:custGeom>
            <a:solidFill>
              <a:srgbClr val="2D2D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8" name="Freeform 107"/>
            <p:cNvSpPr>
              <a:spLocks noChangeArrowheads="1"/>
            </p:cNvSpPr>
            <p:nvPr/>
          </p:nvSpPr>
          <p:spPr bwMode="auto">
            <a:xfrm>
              <a:off x="3899830" y="11115076"/>
              <a:ext cx="312225" cy="312210"/>
            </a:xfrm>
            <a:custGeom>
              <a:avLst/>
              <a:gdLst>
                <a:gd name="T0" fmla="*/ 363 w 452"/>
                <a:gd name="T1" fmla="*/ 0 h 452"/>
                <a:gd name="T2" fmla="*/ 146 w 452"/>
                <a:gd name="T3" fmla="*/ 80 h 452"/>
                <a:gd name="T4" fmla="*/ 0 w 452"/>
                <a:gd name="T5" fmla="*/ 138 h 452"/>
                <a:gd name="T6" fmla="*/ 18 w 452"/>
                <a:gd name="T7" fmla="*/ 451 h 452"/>
                <a:gd name="T8" fmla="*/ 451 w 452"/>
                <a:gd name="T9" fmla="*/ 451 h 452"/>
                <a:gd name="T10" fmla="*/ 363 w 452"/>
                <a:gd name="T11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2" h="452">
                  <a:moveTo>
                    <a:pt x="363" y="0"/>
                  </a:moveTo>
                  <a:lnTo>
                    <a:pt x="146" y="80"/>
                  </a:lnTo>
                  <a:lnTo>
                    <a:pt x="0" y="138"/>
                  </a:lnTo>
                  <a:lnTo>
                    <a:pt x="18" y="451"/>
                  </a:lnTo>
                  <a:lnTo>
                    <a:pt x="451" y="451"/>
                  </a:lnTo>
                  <a:lnTo>
                    <a:pt x="363" y="0"/>
                  </a:lnTo>
                </a:path>
              </a:pathLst>
            </a:custGeom>
            <a:solidFill>
              <a:srgbClr val="04040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9" name="Freeform 108"/>
            <p:cNvSpPr>
              <a:spLocks noChangeArrowheads="1"/>
            </p:cNvSpPr>
            <p:nvPr/>
          </p:nvSpPr>
          <p:spPr bwMode="auto">
            <a:xfrm>
              <a:off x="3899830" y="11115076"/>
              <a:ext cx="312225" cy="312210"/>
            </a:xfrm>
            <a:custGeom>
              <a:avLst/>
              <a:gdLst>
                <a:gd name="T0" fmla="*/ 363 w 452"/>
                <a:gd name="T1" fmla="*/ 0 h 452"/>
                <a:gd name="T2" fmla="*/ 146 w 452"/>
                <a:gd name="T3" fmla="*/ 80 h 452"/>
                <a:gd name="T4" fmla="*/ 0 w 452"/>
                <a:gd name="T5" fmla="*/ 138 h 452"/>
                <a:gd name="T6" fmla="*/ 18 w 452"/>
                <a:gd name="T7" fmla="*/ 451 h 452"/>
                <a:gd name="T8" fmla="*/ 451 w 452"/>
                <a:gd name="T9" fmla="*/ 451 h 452"/>
                <a:gd name="T10" fmla="*/ 363 w 452"/>
                <a:gd name="T11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2" h="452">
                  <a:moveTo>
                    <a:pt x="363" y="0"/>
                  </a:moveTo>
                  <a:lnTo>
                    <a:pt x="146" y="80"/>
                  </a:lnTo>
                  <a:lnTo>
                    <a:pt x="0" y="138"/>
                  </a:lnTo>
                  <a:lnTo>
                    <a:pt x="18" y="451"/>
                  </a:lnTo>
                  <a:lnTo>
                    <a:pt x="451" y="451"/>
                  </a:lnTo>
                  <a:lnTo>
                    <a:pt x="363" y="0"/>
                  </a:lnTo>
                </a:path>
              </a:pathLst>
            </a:custGeom>
            <a:solidFill>
              <a:srgbClr val="04040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" name="Freeform 109"/>
            <p:cNvSpPr>
              <a:spLocks noChangeArrowheads="1"/>
            </p:cNvSpPr>
            <p:nvPr/>
          </p:nvSpPr>
          <p:spPr bwMode="auto">
            <a:xfrm>
              <a:off x="3624338" y="7224698"/>
              <a:ext cx="737707" cy="220383"/>
            </a:xfrm>
            <a:custGeom>
              <a:avLst/>
              <a:gdLst>
                <a:gd name="T0" fmla="*/ 721 w 1067"/>
                <a:gd name="T1" fmla="*/ 0 h 324"/>
                <a:gd name="T2" fmla="*/ 0 w 1067"/>
                <a:gd name="T3" fmla="*/ 58 h 324"/>
                <a:gd name="T4" fmla="*/ 243 w 1067"/>
                <a:gd name="T5" fmla="*/ 319 h 324"/>
                <a:gd name="T6" fmla="*/ 522 w 1067"/>
                <a:gd name="T7" fmla="*/ 323 h 324"/>
                <a:gd name="T8" fmla="*/ 974 w 1067"/>
                <a:gd name="T9" fmla="*/ 212 h 324"/>
                <a:gd name="T10" fmla="*/ 1066 w 1067"/>
                <a:gd name="T11" fmla="*/ 44 h 324"/>
                <a:gd name="T12" fmla="*/ 721 w 1067"/>
                <a:gd name="T13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7" h="324">
                  <a:moveTo>
                    <a:pt x="721" y="0"/>
                  </a:moveTo>
                  <a:lnTo>
                    <a:pt x="0" y="58"/>
                  </a:lnTo>
                  <a:lnTo>
                    <a:pt x="243" y="319"/>
                  </a:lnTo>
                  <a:lnTo>
                    <a:pt x="522" y="323"/>
                  </a:lnTo>
                  <a:lnTo>
                    <a:pt x="974" y="212"/>
                  </a:lnTo>
                  <a:lnTo>
                    <a:pt x="1066" y="44"/>
                  </a:lnTo>
                  <a:lnTo>
                    <a:pt x="721" y="0"/>
                  </a:ln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" name="Freeform 110"/>
            <p:cNvSpPr>
              <a:spLocks noChangeArrowheads="1"/>
            </p:cNvSpPr>
            <p:nvPr/>
          </p:nvSpPr>
          <p:spPr bwMode="auto">
            <a:xfrm>
              <a:off x="3624338" y="7224698"/>
              <a:ext cx="737707" cy="220383"/>
            </a:xfrm>
            <a:custGeom>
              <a:avLst/>
              <a:gdLst>
                <a:gd name="T0" fmla="*/ 721 w 1067"/>
                <a:gd name="T1" fmla="*/ 0 h 324"/>
                <a:gd name="T2" fmla="*/ 0 w 1067"/>
                <a:gd name="T3" fmla="*/ 58 h 324"/>
                <a:gd name="T4" fmla="*/ 243 w 1067"/>
                <a:gd name="T5" fmla="*/ 319 h 324"/>
                <a:gd name="T6" fmla="*/ 522 w 1067"/>
                <a:gd name="T7" fmla="*/ 323 h 324"/>
                <a:gd name="T8" fmla="*/ 974 w 1067"/>
                <a:gd name="T9" fmla="*/ 212 h 324"/>
                <a:gd name="T10" fmla="*/ 1066 w 1067"/>
                <a:gd name="T11" fmla="*/ 44 h 324"/>
                <a:gd name="T12" fmla="*/ 721 w 1067"/>
                <a:gd name="T13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7" h="324">
                  <a:moveTo>
                    <a:pt x="721" y="0"/>
                  </a:moveTo>
                  <a:lnTo>
                    <a:pt x="0" y="58"/>
                  </a:lnTo>
                  <a:lnTo>
                    <a:pt x="243" y="319"/>
                  </a:lnTo>
                  <a:lnTo>
                    <a:pt x="522" y="323"/>
                  </a:lnTo>
                  <a:lnTo>
                    <a:pt x="974" y="212"/>
                  </a:lnTo>
                  <a:lnTo>
                    <a:pt x="1066" y="44"/>
                  </a:lnTo>
                  <a:lnTo>
                    <a:pt x="721" y="0"/>
                  </a:ln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" name="Freeform 111"/>
            <p:cNvSpPr>
              <a:spLocks noChangeArrowheads="1"/>
            </p:cNvSpPr>
            <p:nvPr/>
          </p:nvSpPr>
          <p:spPr bwMode="auto">
            <a:xfrm>
              <a:off x="3590666" y="7827691"/>
              <a:ext cx="661182" cy="272418"/>
            </a:xfrm>
            <a:custGeom>
              <a:avLst/>
              <a:gdLst>
                <a:gd name="T0" fmla="*/ 548 w 956"/>
                <a:gd name="T1" fmla="*/ 0 h 395"/>
                <a:gd name="T2" fmla="*/ 181 w 956"/>
                <a:gd name="T3" fmla="*/ 40 h 395"/>
                <a:gd name="T4" fmla="*/ 0 w 956"/>
                <a:gd name="T5" fmla="*/ 18 h 395"/>
                <a:gd name="T6" fmla="*/ 0 w 956"/>
                <a:gd name="T7" fmla="*/ 129 h 395"/>
                <a:gd name="T8" fmla="*/ 4 w 956"/>
                <a:gd name="T9" fmla="*/ 129 h 395"/>
                <a:gd name="T10" fmla="*/ 96 w 956"/>
                <a:gd name="T11" fmla="*/ 151 h 395"/>
                <a:gd name="T12" fmla="*/ 154 w 956"/>
                <a:gd name="T13" fmla="*/ 341 h 395"/>
                <a:gd name="T14" fmla="*/ 720 w 956"/>
                <a:gd name="T15" fmla="*/ 394 h 395"/>
                <a:gd name="T16" fmla="*/ 920 w 956"/>
                <a:gd name="T17" fmla="*/ 363 h 395"/>
                <a:gd name="T18" fmla="*/ 955 w 956"/>
                <a:gd name="T19" fmla="*/ 94 h 395"/>
                <a:gd name="T20" fmla="*/ 548 w 956"/>
                <a:gd name="T21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6" h="395">
                  <a:moveTo>
                    <a:pt x="548" y="0"/>
                  </a:moveTo>
                  <a:lnTo>
                    <a:pt x="181" y="40"/>
                  </a:lnTo>
                  <a:lnTo>
                    <a:pt x="0" y="18"/>
                  </a:lnTo>
                  <a:lnTo>
                    <a:pt x="0" y="129"/>
                  </a:lnTo>
                  <a:lnTo>
                    <a:pt x="4" y="129"/>
                  </a:lnTo>
                  <a:lnTo>
                    <a:pt x="96" y="151"/>
                  </a:lnTo>
                  <a:lnTo>
                    <a:pt x="154" y="341"/>
                  </a:lnTo>
                  <a:lnTo>
                    <a:pt x="720" y="394"/>
                  </a:lnTo>
                  <a:lnTo>
                    <a:pt x="920" y="363"/>
                  </a:lnTo>
                  <a:lnTo>
                    <a:pt x="955" y="94"/>
                  </a:lnTo>
                  <a:lnTo>
                    <a:pt x="548" y="0"/>
                  </a:ln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3" name="Freeform 112"/>
            <p:cNvSpPr>
              <a:spLocks noChangeArrowheads="1"/>
            </p:cNvSpPr>
            <p:nvPr/>
          </p:nvSpPr>
          <p:spPr bwMode="auto">
            <a:xfrm>
              <a:off x="3590666" y="7827691"/>
              <a:ext cx="661182" cy="272418"/>
            </a:xfrm>
            <a:custGeom>
              <a:avLst/>
              <a:gdLst>
                <a:gd name="T0" fmla="*/ 548 w 956"/>
                <a:gd name="T1" fmla="*/ 0 h 395"/>
                <a:gd name="T2" fmla="*/ 181 w 956"/>
                <a:gd name="T3" fmla="*/ 40 h 395"/>
                <a:gd name="T4" fmla="*/ 0 w 956"/>
                <a:gd name="T5" fmla="*/ 18 h 395"/>
                <a:gd name="T6" fmla="*/ 0 w 956"/>
                <a:gd name="T7" fmla="*/ 129 h 395"/>
                <a:gd name="T8" fmla="*/ 4 w 956"/>
                <a:gd name="T9" fmla="*/ 129 h 395"/>
                <a:gd name="T10" fmla="*/ 96 w 956"/>
                <a:gd name="T11" fmla="*/ 151 h 395"/>
                <a:gd name="T12" fmla="*/ 154 w 956"/>
                <a:gd name="T13" fmla="*/ 341 h 395"/>
                <a:gd name="T14" fmla="*/ 720 w 956"/>
                <a:gd name="T15" fmla="*/ 394 h 395"/>
                <a:gd name="T16" fmla="*/ 920 w 956"/>
                <a:gd name="T17" fmla="*/ 363 h 395"/>
                <a:gd name="T18" fmla="*/ 955 w 956"/>
                <a:gd name="T19" fmla="*/ 94 h 395"/>
                <a:gd name="T20" fmla="*/ 548 w 956"/>
                <a:gd name="T21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6" h="395">
                  <a:moveTo>
                    <a:pt x="548" y="0"/>
                  </a:moveTo>
                  <a:lnTo>
                    <a:pt x="181" y="40"/>
                  </a:lnTo>
                  <a:lnTo>
                    <a:pt x="0" y="18"/>
                  </a:lnTo>
                  <a:lnTo>
                    <a:pt x="0" y="129"/>
                  </a:lnTo>
                  <a:lnTo>
                    <a:pt x="4" y="129"/>
                  </a:lnTo>
                  <a:lnTo>
                    <a:pt x="96" y="151"/>
                  </a:lnTo>
                  <a:lnTo>
                    <a:pt x="154" y="341"/>
                  </a:lnTo>
                  <a:lnTo>
                    <a:pt x="720" y="394"/>
                  </a:lnTo>
                  <a:lnTo>
                    <a:pt x="920" y="363"/>
                  </a:lnTo>
                  <a:lnTo>
                    <a:pt x="955" y="94"/>
                  </a:lnTo>
                  <a:lnTo>
                    <a:pt x="548" y="0"/>
                  </a:ln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4" name="Freeform 113"/>
            <p:cNvSpPr>
              <a:spLocks noChangeArrowheads="1"/>
            </p:cNvSpPr>
            <p:nvPr/>
          </p:nvSpPr>
          <p:spPr bwMode="auto">
            <a:xfrm>
              <a:off x="3410065" y="7827691"/>
              <a:ext cx="180601" cy="85705"/>
            </a:xfrm>
            <a:custGeom>
              <a:avLst/>
              <a:gdLst>
                <a:gd name="T0" fmla="*/ 146 w 263"/>
                <a:gd name="T1" fmla="*/ 0 h 130"/>
                <a:gd name="T2" fmla="*/ 146 w 263"/>
                <a:gd name="T3" fmla="*/ 36 h 130"/>
                <a:gd name="T4" fmla="*/ 36 w 263"/>
                <a:gd name="T5" fmla="*/ 36 h 130"/>
                <a:gd name="T6" fmla="*/ 36 w 263"/>
                <a:gd name="T7" fmla="*/ 5 h 130"/>
                <a:gd name="T8" fmla="*/ 0 w 263"/>
                <a:gd name="T9" fmla="*/ 85 h 130"/>
                <a:gd name="T10" fmla="*/ 262 w 263"/>
                <a:gd name="T11" fmla="*/ 129 h 130"/>
                <a:gd name="T12" fmla="*/ 262 w 263"/>
                <a:gd name="T13" fmla="*/ 18 h 130"/>
                <a:gd name="T14" fmla="*/ 146 w 263"/>
                <a:gd name="T1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3" h="130">
                  <a:moveTo>
                    <a:pt x="146" y="0"/>
                  </a:moveTo>
                  <a:lnTo>
                    <a:pt x="146" y="36"/>
                  </a:lnTo>
                  <a:lnTo>
                    <a:pt x="36" y="36"/>
                  </a:lnTo>
                  <a:lnTo>
                    <a:pt x="36" y="5"/>
                  </a:lnTo>
                  <a:lnTo>
                    <a:pt x="0" y="85"/>
                  </a:lnTo>
                  <a:lnTo>
                    <a:pt x="262" y="129"/>
                  </a:lnTo>
                  <a:lnTo>
                    <a:pt x="262" y="18"/>
                  </a:lnTo>
                  <a:lnTo>
                    <a:pt x="146" y="0"/>
                  </a:lnTo>
                </a:path>
              </a:pathLst>
            </a:custGeom>
            <a:solidFill>
              <a:srgbClr val="A4A6A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5" name="Freeform 114"/>
            <p:cNvSpPr>
              <a:spLocks noChangeArrowheads="1"/>
            </p:cNvSpPr>
            <p:nvPr/>
          </p:nvSpPr>
          <p:spPr bwMode="auto">
            <a:xfrm>
              <a:off x="3410065" y="7827691"/>
              <a:ext cx="180601" cy="85705"/>
            </a:xfrm>
            <a:custGeom>
              <a:avLst/>
              <a:gdLst>
                <a:gd name="T0" fmla="*/ 146 w 263"/>
                <a:gd name="T1" fmla="*/ 0 h 130"/>
                <a:gd name="T2" fmla="*/ 146 w 263"/>
                <a:gd name="T3" fmla="*/ 36 h 130"/>
                <a:gd name="T4" fmla="*/ 36 w 263"/>
                <a:gd name="T5" fmla="*/ 36 h 130"/>
                <a:gd name="T6" fmla="*/ 36 w 263"/>
                <a:gd name="T7" fmla="*/ 5 h 130"/>
                <a:gd name="T8" fmla="*/ 0 w 263"/>
                <a:gd name="T9" fmla="*/ 85 h 130"/>
                <a:gd name="T10" fmla="*/ 262 w 263"/>
                <a:gd name="T11" fmla="*/ 129 h 130"/>
                <a:gd name="T12" fmla="*/ 262 w 263"/>
                <a:gd name="T13" fmla="*/ 18 h 130"/>
                <a:gd name="T14" fmla="*/ 146 w 263"/>
                <a:gd name="T1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3" h="130">
                  <a:moveTo>
                    <a:pt x="146" y="0"/>
                  </a:moveTo>
                  <a:lnTo>
                    <a:pt x="146" y="36"/>
                  </a:lnTo>
                  <a:lnTo>
                    <a:pt x="36" y="36"/>
                  </a:lnTo>
                  <a:lnTo>
                    <a:pt x="36" y="5"/>
                  </a:lnTo>
                  <a:lnTo>
                    <a:pt x="0" y="85"/>
                  </a:lnTo>
                  <a:lnTo>
                    <a:pt x="262" y="129"/>
                  </a:lnTo>
                  <a:lnTo>
                    <a:pt x="262" y="18"/>
                  </a:lnTo>
                  <a:lnTo>
                    <a:pt x="146" y="0"/>
                  </a:lnTo>
                </a:path>
              </a:pathLst>
            </a:custGeom>
            <a:solidFill>
              <a:srgbClr val="A4A6A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6" name="Freeform 115"/>
            <p:cNvSpPr>
              <a:spLocks noChangeArrowheads="1"/>
            </p:cNvSpPr>
            <p:nvPr/>
          </p:nvSpPr>
          <p:spPr bwMode="auto">
            <a:xfrm>
              <a:off x="3434554" y="7818508"/>
              <a:ext cx="73465" cy="30609"/>
            </a:xfrm>
            <a:custGeom>
              <a:avLst/>
              <a:gdLst>
                <a:gd name="T0" fmla="*/ 9 w 111"/>
                <a:gd name="T1" fmla="*/ 0 h 50"/>
                <a:gd name="T2" fmla="*/ 0 w 111"/>
                <a:gd name="T3" fmla="*/ 18 h 50"/>
                <a:gd name="T4" fmla="*/ 0 w 111"/>
                <a:gd name="T5" fmla="*/ 49 h 50"/>
                <a:gd name="T6" fmla="*/ 110 w 111"/>
                <a:gd name="T7" fmla="*/ 49 h 50"/>
                <a:gd name="T8" fmla="*/ 110 w 111"/>
                <a:gd name="T9" fmla="*/ 13 h 50"/>
                <a:gd name="T10" fmla="*/ 9 w 111"/>
                <a:gd name="T1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50">
                  <a:moveTo>
                    <a:pt x="9" y="0"/>
                  </a:moveTo>
                  <a:lnTo>
                    <a:pt x="0" y="18"/>
                  </a:lnTo>
                  <a:lnTo>
                    <a:pt x="0" y="49"/>
                  </a:lnTo>
                  <a:lnTo>
                    <a:pt x="110" y="49"/>
                  </a:lnTo>
                  <a:lnTo>
                    <a:pt x="110" y="13"/>
                  </a:lnTo>
                  <a:lnTo>
                    <a:pt x="9" y="0"/>
                  </a:lnTo>
                </a:path>
              </a:pathLst>
            </a:custGeom>
            <a:solidFill>
              <a:srgbClr val="85878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7" name="Freeform 116"/>
            <p:cNvSpPr>
              <a:spLocks noChangeArrowheads="1"/>
            </p:cNvSpPr>
            <p:nvPr/>
          </p:nvSpPr>
          <p:spPr bwMode="auto">
            <a:xfrm>
              <a:off x="3434554" y="7818508"/>
              <a:ext cx="73465" cy="30609"/>
            </a:xfrm>
            <a:custGeom>
              <a:avLst/>
              <a:gdLst>
                <a:gd name="T0" fmla="*/ 9 w 111"/>
                <a:gd name="T1" fmla="*/ 0 h 50"/>
                <a:gd name="T2" fmla="*/ 0 w 111"/>
                <a:gd name="T3" fmla="*/ 18 h 50"/>
                <a:gd name="T4" fmla="*/ 0 w 111"/>
                <a:gd name="T5" fmla="*/ 49 h 50"/>
                <a:gd name="T6" fmla="*/ 110 w 111"/>
                <a:gd name="T7" fmla="*/ 49 h 50"/>
                <a:gd name="T8" fmla="*/ 110 w 111"/>
                <a:gd name="T9" fmla="*/ 13 h 50"/>
                <a:gd name="T10" fmla="*/ 9 w 111"/>
                <a:gd name="T1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50">
                  <a:moveTo>
                    <a:pt x="9" y="0"/>
                  </a:moveTo>
                  <a:lnTo>
                    <a:pt x="0" y="18"/>
                  </a:lnTo>
                  <a:lnTo>
                    <a:pt x="0" y="49"/>
                  </a:lnTo>
                  <a:lnTo>
                    <a:pt x="110" y="49"/>
                  </a:lnTo>
                  <a:lnTo>
                    <a:pt x="110" y="13"/>
                  </a:lnTo>
                  <a:lnTo>
                    <a:pt x="9" y="0"/>
                  </a:lnTo>
                </a:path>
              </a:pathLst>
            </a:custGeom>
            <a:solidFill>
              <a:srgbClr val="85878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8" name="Freeform 117"/>
            <p:cNvSpPr>
              <a:spLocks noChangeArrowheads="1"/>
            </p:cNvSpPr>
            <p:nvPr/>
          </p:nvSpPr>
          <p:spPr bwMode="auto">
            <a:xfrm>
              <a:off x="3364150" y="7696073"/>
              <a:ext cx="903003" cy="388732"/>
            </a:xfrm>
            <a:custGeom>
              <a:avLst/>
              <a:gdLst>
                <a:gd name="T0" fmla="*/ 115 w 1306"/>
                <a:gd name="T1" fmla="*/ 271 h 563"/>
                <a:gd name="T2" fmla="*/ 115 w 1306"/>
                <a:gd name="T3" fmla="*/ 271 h 563"/>
                <a:gd name="T4" fmla="*/ 314 w 1306"/>
                <a:gd name="T5" fmla="*/ 182 h 563"/>
                <a:gd name="T6" fmla="*/ 478 w 1306"/>
                <a:gd name="T7" fmla="*/ 266 h 563"/>
                <a:gd name="T8" fmla="*/ 504 w 1306"/>
                <a:gd name="T9" fmla="*/ 421 h 563"/>
                <a:gd name="T10" fmla="*/ 469 w 1306"/>
                <a:gd name="T11" fmla="*/ 470 h 563"/>
                <a:gd name="T12" fmla="*/ 482 w 1306"/>
                <a:gd name="T13" fmla="*/ 527 h 563"/>
                <a:gd name="T14" fmla="*/ 1013 w 1306"/>
                <a:gd name="T15" fmla="*/ 562 h 563"/>
                <a:gd name="T16" fmla="*/ 1305 w 1306"/>
                <a:gd name="T17" fmla="*/ 412 h 563"/>
                <a:gd name="T18" fmla="*/ 1261 w 1306"/>
                <a:gd name="T19" fmla="*/ 195 h 563"/>
                <a:gd name="T20" fmla="*/ 1013 w 1306"/>
                <a:gd name="T21" fmla="*/ 133 h 563"/>
                <a:gd name="T22" fmla="*/ 934 w 1306"/>
                <a:gd name="T23" fmla="*/ 142 h 563"/>
                <a:gd name="T24" fmla="*/ 712 w 1306"/>
                <a:gd name="T25" fmla="*/ 0 h 563"/>
                <a:gd name="T26" fmla="*/ 527 w 1306"/>
                <a:gd name="T27" fmla="*/ 67 h 563"/>
                <a:gd name="T28" fmla="*/ 513 w 1306"/>
                <a:gd name="T29" fmla="*/ 103 h 563"/>
                <a:gd name="T30" fmla="*/ 265 w 1306"/>
                <a:gd name="T31" fmla="*/ 40 h 563"/>
                <a:gd name="T32" fmla="*/ 40 w 1306"/>
                <a:gd name="T33" fmla="*/ 182 h 563"/>
                <a:gd name="T34" fmla="*/ 115 w 1306"/>
                <a:gd name="T35" fmla="*/ 271 h 563"/>
                <a:gd name="T36" fmla="*/ 717 w 1306"/>
                <a:gd name="T37" fmla="*/ 98 h 563"/>
                <a:gd name="T38" fmla="*/ 717 w 1306"/>
                <a:gd name="T39" fmla="*/ 98 h 563"/>
                <a:gd name="T40" fmla="*/ 739 w 1306"/>
                <a:gd name="T41" fmla="*/ 155 h 563"/>
                <a:gd name="T42" fmla="*/ 628 w 1306"/>
                <a:gd name="T43" fmla="*/ 129 h 563"/>
                <a:gd name="T44" fmla="*/ 717 w 1306"/>
                <a:gd name="T45" fmla="*/ 98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06" h="563">
                  <a:moveTo>
                    <a:pt x="115" y="271"/>
                  </a:moveTo>
                  <a:lnTo>
                    <a:pt x="115" y="271"/>
                  </a:lnTo>
                  <a:cubicBezTo>
                    <a:pt x="234" y="235"/>
                    <a:pt x="314" y="182"/>
                    <a:pt x="314" y="182"/>
                  </a:cubicBezTo>
                  <a:cubicBezTo>
                    <a:pt x="478" y="266"/>
                    <a:pt x="478" y="266"/>
                    <a:pt x="478" y="266"/>
                  </a:cubicBezTo>
                  <a:cubicBezTo>
                    <a:pt x="504" y="421"/>
                    <a:pt x="504" y="421"/>
                    <a:pt x="504" y="421"/>
                  </a:cubicBezTo>
                  <a:cubicBezTo>
                    <a:pt x="469" y="470"/>
                    <a:pt x="469" y="470"/>
                    <a:pt x="469" y="470"/>
                  </a:cubicBezTo>
                  <a:cubicBezTo>
                    <a:pt x="482" y="527"/>
                    <a:pt x="482" y="527"/>
                    <a:pt x="482" y="527"/>
                  </a:cubicBezTo>
                  <a:cubicBezTo>
                    <a:pt x="1013" y="562"/>
                    <a:pt x="1013" y="562"/>
                    <a:pt x="1013" y="562"/>
                  </a:cubicBezTo>
                  <a:cubicBezTo>
                    <a:pt x="1305" y="412"/>
                    <a:pt x="1305" y="412"/>
                    <a:pt x="1305" y="412"/>
                  </a:cubicBezTo>
                  <a:cubicBezTo>
                    <a:pt x="1261" y="195"/>
                    <a:pt x="1261" y="195"/>
                    <a:pt x="1261" y="195"/>
                  </a:cubicBezTo>
                  <a:cubicBezTo>
                    <a:pt x="1013" y="133"/>
                    <a:pt x="1013" y="133"/>
                    <a:pt x="1013" y="133"/>
                  </a:cubicBezTo>
                  <a:cubicBezTo>
                    <a:pt x="934" y="142"/>
                    <a:pt x="934" y="142"/>
                    <a:pt x="934" y="142"/>
                  </a:cubicBezTo>
                  <a:cubicBezTo>
                    <a:pt x="712" y="0"/>
                    <a:pt x="712" y="0"/>
                    <a:pt x="712" y="0"/>
                  </a:cubicBezTo>
                  <a:cubicBezTo>
                    <a:pt x="527" y="67"/>
                    <a:pt x="527" y="67"/>
                    <a:pt x="527" y="67"/>
                  </a:cubicBezTo>
                  <a:cubicBezTo>
                    <a:pt x="527" y="67"/>
                    <a:pt x="518" y="85"/>
                    <a:pt x="513" y="103"/>
                  </a:cubicBezTo>
                  <a:cubicBezTo>
                    <a:pt x="265" y="40"/>
                    <a:pt x="265" y="40"/>
                    <a:pt x="265" y="40"/>
                  </a:cubicBezTo>
                  <a:cubicBezTo>
                    <a:pt x="40" y="182"/>
                    <a:pt x="40" y="182"/>
                    <a:pt x="40" y="182"/>
                  </a:cubicBezTo>
                  <a:cubicBezTo>
                    <a:pt x="40" y="182"/>
                    <a:pt x="0" y="310"/>
                    <a:pt x="115" y="271"/>
                  </a:cubicBezTo>
                  <a:close/>
                  <a:moveTo>
                    <a:pt x="717" y="98"/>
                  </a:moveTo>
                  <a:lnTo>
                    <a:pt x="717" y="98"/>
                  </a:lnTo>
                  <a:cubicBezTo>
                    <a:pt x="739" y="155"/>
                    <a:pt x="739" y="155"/>
                    <a:pt x="739" y="155"/>
                  </a:cubicBezTo>
                  <a:cubicBezTo>
                    <a:pt x="628" y="129"/>
                    <a:pt x="628" y="129"/>
                    <a:pt x="628" y="129"/>
                  </a:cubicBezTo>
                  <a:cubicBezTo>
                    <a:pt x="677" y="111"/>
                    <a:pt x="717" y="98"/>
                    <a:pt x="717" y="98"/>
                  </a:cubicBezTo>
                  <a:close/>
                </a:path>
              </a:pathLst>
            </a:custGeom>
            <a:solidFill>
              <a:srgbClr val="FED1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9" name="Freeform 118"/>
            <p:cNvSpPr>
              <a:spLocks noChangeArrowheads="1"/>
            </p:cNvSpPr>
            <p:nvPr/>
          </p:nvSpPr>
          <p:spPr bwMode="auto">
            <a:xfrm>
              <a:off x="3605971" y="7086958"/>
              <a:ext cx="783623" cy="358123"/>
            </a:xfrm>
            <a:custGeom>
              <a:avLst/>
              <a:gdLst>
                <a:gd name="T0" fmla="*/ 0 w 1133"/>
                <a:gd name="T1" fmla="*/ 257 h 519"/>
                <a:gd name="T2" fmla="*/ 17 w 1133"/>
                <a:gd name="T3" fmla="*/ 111 h 519"/>
                <a:gd name="T4" fmla="*/ 114 w 1133"/>
                <a:gd name="T5" fmla="*/ 35 h 519"/>
                <a:gd name="T6" fmla="*/ 778 w 1133"/>
                <a:gd name="T7" fmla="*/ 9 h 519"/>
                <a:gd name="T8" fmla="*/ 1132 w 1133"/>
                <a:gd name="T9" fmla="*/ 0 h 519"/>
                <a:gd name="T10" fmla="*/ 1070 w 1133"/>
                <a:gd name="T11" fmla="*/ 283 h 519"/>
                <a:gd name="T12" fmla="*/ 778 w 1133"/>
                <a:gd name="T13" fmla="*/ 434 h 519"/>
                <a:gd name="T14" fmla="*/ 650 w 1133"/>
                <a:gd name="T15" fmla="*/ 429 h 519"/>
                <a:gd name="T16" fmla="*/ 513 w 1133"/>
                <a:gd name="T17" fmla="*/ 518 h 519"/>
                <a:gd name="T18" fmla="*/ 269 w 1133"/>
                <a:gd name="T19" fmla="*/ 518 h 519"/>
                <a:gd name="T20" fmla="*/ 261 w 1133"/>
                <a:gd name="T21" fmla="*/ 403 h 519"/>
                <a:gd name="T22" fmla="*/ 247 w 1133"/>
                <a:gd name="T23" fmla="*/ 403 h 519"/>
                <a:gd name="T24" fmla="*/ 0 w 1133"/>
                <a:gd name="T25" fmla="*/ 257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3" h="519">
                  <a:moveTo>
                    <a:pt x="0" y="257"/>
                  </a:moveTo>
                  <a:lnTo>
                    <a:pt x="17" y="111"/>
                  </a:lnTo>
                  <a:lnTo>
                    <a:pt x="114" y="35"/>
                  </a:lnTo>
                  <a:lnTo>
                    <a:pt x="778" y="9"/>
                  </a:lnTo>
                  <a:lnTo>
                    <a:pt x="1132" y="0"/>
                  </a:lnTo>
                  <a:lnTo>
                    <a:pt x="1070" y="283"/>
                  </a:lnTo>
                  <a:lnTo>
                    <a:pt x="778" y="434"/>
                  </a:lnTo>
                  <a:lnTo>
                    <a:pt x="650" y="429"/>
                  </a:lnTo>
                  <a:lnTo>
                    <a:pt x="513" y="518"/>
                  </a:lnTo>
                  <a:lnTo>
                    <a:pt x="269" y="518"/>
                  </a:lnTo>
                  <a:lnTo>
                    <a:pt x="261" y="403"/>
                  </a:lnTo>
                  <a:lnTo>
                    <a:pt x="247" y="403"/>
                  </a:lnTo>
                  <a:lnTo>
                    <a:pt x="0" y="257"/>
                  </a:lnTo>
                </a:path>
              </a:pathLst>
            </a:custGeom>
            <a:solidFill>
              <a:srgbClr val="FED1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0" name="Freeform 119"/>
            <p:cNvSpPr>
              <a:spLocks noChangeArrowheads="1"/>
            </p:cNvSpPr>
            <p:nvPr/>
          </p:nvSpPr>
          <p:spPr bwMode="auto">
            <a:xfrm>
              <a:off x="4199811" y="7019618"/>
              <a:ext cx="1209106" cy="336697"/>
            </a:xfrm>
            <a:custGeom>
              <a:avLst/>
              <a:gdLst>
                <a:gd name="T0" fmla="*/ 1744 w 1745"/>
                <a:gd name="T1" fmla="*/ 0 h 488"/>
                <a:gd name="T2" fmla="*/ 1744 w 1745"/>
                <a:gd name="T3" fmla="*/ 0 h 488"/>
                <a:gd name="T4" fmla="*/ 1682 w 1745"/>
                <a:gd name="T5" fmla="*/ 487 h 488"/>
                <a:gd name="T6" fmla="*/ 0 w 1745"/>
                <a:gd name="T7" fmla="*/ 420 h 488"/>
                <a:gd name="T8" fmla="*/ 22 w 1745"/>
                <a:gd name="T9" fmla="*/ 110 h 488"/>
                <a:gd name="T10" fmla="*/ 1744 w 1745"/>
                <a:gd name="T11" fmla="*/ 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5" h="488">
                  <a:moveTo>
                    <a:pt x="1744" y="0"/>
                  </a:moveTo>
                  <a:lnTo>
                    <a:pt x="1744" y="0"/>
                  </a:lnTo>
                  <a:cubicBezTo>
                    <a:pt x="1726" y="115"/>
                    <a:pt x="1704" y="239"/>
                    <a:pt x="1682" y="487"/>
                  </a:cubicBezTo>
                  <a:cubicBezTo>
                    <a:pt x="0" y="420"/>
                    <a:pt x="0" y="420"/>
                    <a:pt x="0" y="420"/>
                  </a:cubicBezTo>
                  <a:cubicBezTo>
                    <a:pt x="22" y="110"/>
                    <a:pt x="22" y="110"/>
                    <a:pt x="22" y="110"/>
                  </a:cubicBezTo>
                  <a:lnTo>
                    <a:pt x="1744" y="0"/>
                  </a:lnTo>
                </a:path>
              </a:pathLst>
            </a:custGeom>
            <a:solidFill>
              <a:srgbClr val="FED1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1" name="Freeform 120"/>
            <p:cNvSpPr>
              <a:spLocks noChangeArrowheads="1"/>
            </p:cNvSpPr>
            <p:nvPr/>
          </p:nvSpPr>
          <p:spPr bwMode="auto">
            <a:xfrm>
              <a:off x="4172262" y="6725774"/>
              <a:ext cx="2047828" cy="1285570"/>
            </a:xfrm>
            <a:custGeom>
              <a:avLst/>
              <a:gdLst>
                <a:gd name="T0" fmla="*/ 0 w 2956"/>
                <a:gd name="T1" fmla="*/ 1855 h 1856"/>
                <a:gd name="T2" fmla="*/ 0 w 2956"/>
                <a:gd name="T3" fmla="*/ 1855 h 1856"/>
                <a:gd name="T4" fmla="*/ 2172 w 2956"/>
                <a:gd name="T5" fmla="*/ 1815 h 1856"/>
                <a:gd name="T6" fmla="*/ 2570 w 2956"/>
                <a:gd name="T7" fmla="*/ 1505 h 1856"/>
                <a:gd name="T8" fmla="*/ 2898 w 2956"/>
                <a:gd name="T9" fmla="*/ 478 h 1856"/>
                <a:gd name="T10" fmla="*/ 2655 w 2956"/>
                <a:gd name="T11" fmla="*/ 44 h 1856"/>
                <a:gd name="T12" fmla="*/ 2650 w 2956"/>
                <a:gd name="T13" fmla="*/ 44 h 1856"/>
                <a:gd name="T14" fmla="*/ 2239 w 2956"/>
                <a:gd name="T15" fmla="*/ 288 h 1856"/>
                <a:gd name="T16" fmla="*/ 2004 w 2956"/>
                <a:gd name="T17" fmla="*/ 1186 h 1856"/>
                <a:gd name="T18" fmla="*/ 1747 w 2956"/>
                <a:gd name="T19" fmla="*/ 1381 h 1856"/>
                <a:gd name="T20" fmla="*/ 61 w 2956"/>
                <a:gd name="T21" fmla="*/ 1580 h 1856"/>
                <a:gd name="T22" fmla="*/ 0 w 2956"/>
                <a:gd name="T23" fmla="*/ 1855 h 1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56" h="1856">
                  <a:moveTo>
                    <a:pt x="0" y="1855"/>
                  </a:moveTo>
                  <a:lnTo>
                    <a:pt x="0" y="1855"/>
                  </a:lnTo>
                  <a:cubicBezTo>
                    <a:pt x="2172" y="1815"/>
                    <a:pt x="2172" y="1815"/>
                    <a:pt x="2172" y="1815"/>
                  </a:cubicBezTo>
                  <a:cubicBezTo>
                    <a:pt x="2358" y="1815"/>
                    <a:pt x="2522" y="1686"/>
                    <a:pt x="2570" y="1505"/>
                  </a:cubicBezTo>
                  <a:cubicBezTo>
                    <a:pt x="2898" y="478"/>
                    <a:pt x="2898" y="478"/>
                    <a:pt x="2898" y="478"/>
                  </a:cubicBezTo>
                  <a:cubicBezTo>
                    <a:pt x="2955" y="293"/>
                    <a:pt x="2845" y="93"/>
                    <a:pt x="2655" y="44"/>
                  </a:cubicBezTo>
                  <a:cubicBezTo>
                    <a:pt x="2650" y="44"/>
                    <a:pt x="2650" y="44"/>
                    <a:pt x="2650" y="44"/>
                  </a:cubicBezTo>
                  <a:cubicBezTo>
                    <a:pt x="2469" y="0"/>
                    <a:pt x="2283" y="107"/>
                    <a:pt x="2239" y="288"/>
                  </a:cubicBezTo>
                  <a:cubicBezTo>
                    <a:pt x="2004" y="1186"/>
                    <a:pt x="2004" y="1186"/>
                    <a:pt x="2004" y="1186"/>
                  </a:cubicBezTo>
                  <a:cubicBezTo>
                    <a:pt x="1973" y="1301"/>
                    <a:pt x="1867" y="1381"/>
                    <a:pt x="1747" y="1381"/>
                  </a:cubicBezTo>
                  <a:cubicBezTo>
                    <a:pt x="61" y="1580"/>
                    <a:pt x="61" y="1580"/>
                    <a:pt x="61" y="1580"/>
                  </a:cubicBezTo>
                  <a:lnTo>
                    <a:pt x="0" y="1855"/>
                  </a:lnTo>
                </a:path>
              </a:pathLst>
            </a:custGeom>
            <a:solidFill>
              <a:srgbClr val="FED1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Freeform 121"/>
            <p:cNvSpPr>
              <a:spLocks noChangeArrowheads="1"/>
            </p:cNvSpPr>
            <p:nvPr/>
          </p:nvSpPr>
          <p:spPr bwMode="auto">
            <a:xfrm>
              <a:off x="6703731" y="4310739"/>
              <a:ext cx="820356" cy="1251900"/>
            </a:xfrm>
            <a:custGeom>
              <a:avLst/>
              <a:gdLst>
                <a:gd name="T0" fmla="*/ 155 w 1187"/>
                <a:gd name="T1" fmla="*/ 991 h 1806"/>
                <a:gd name="T2" fmla="*/ 301 w 1187"/>
                <a:gd name="T3" fmla="*/ 1469 h 1806"/>
                <a:gd name="T4" fmla="*/ 301 w 1187"/>
                <a:gd name="T5" fmla="*/ 1597 h 1806"/>
                <a:gd name="T6" fmla="*/ 301 w 1187"/>
                <a:gd name="T7" fmla="*/ 1726 h 1806"/>
                <a:gd name="T8" fmla="*/ 796 w 1187"/>
                <a:gd name="T9" fmla="*/ 1805 h 1806"/>
                <a:gd name="T10" fmla="*/ 849 w 1187"/>
                <a:gd name="T11" fmla="*/ 1664 h 1806"/>
                <a:gd name="T12" fmla="*/ 849 w 1187"/>
                <a:gd name="T13" fmla="*/ 1531 h 1806"/>
                <a:gd name="T14" fmla="*/ 858 w 1187"/>
                <a:gd name="T15" fmla="*/ 1412 h 1806"/>
                <a:gd name="T16" fmla="*/ 1031 w 1187"/>
                <a:gd name="T17" fmla="*/ 991 h 1806"/>
                <a:gd name="T18" fmla="*/ 593 w 1187"/>
                <a:gd name="T19" fmla="*/ 0 h 1806"/>
                <a:gd name="T20" fmla="*/ 155 w 1187"/>
                <a:gd name="T21" fmla="*/ 991 h 1806"/>
                <a:gd name="T22" fmla="*/ 575 w 1187"/>
                <a:gd name="T23" fmla="*/ 1102 h 1806"/>
                <a:gd name="T24" fmla="*/ 593 w 1187"/>
                <a:gd name="T25" fmla="*/ 1080 h 1806"/>
                <a:gd name="T26" fmla="*/ 615 w 1187"/>
                <a:gd name="T27" fmla="*/ 1385 h 1806"/>
                <a:gd name="T28" fmla="*/ 575 w 1187"/>
                <a:gd name="T29" fmla="*/ 1102 h 1806"/>
                <a:gd name="T30" fmla="*/ 221 w 1187"/>
                <a:gd name="T31" fmla="*/ 934 h 1806"/>
                <a:gd name="T32" fmla="*/ 593 w 1187"/>
                <a:gd name="T33" fmla="*/ 93 h 1806"/>
                <a:gd name="T34" fmla="*/ 965 w 1187"/>
                <a:gd name="T35" fmla="*/ 934 h 1806"/>
                <a:gd name="T36" fmla="*/ 960 w 1187"/>
                <a:gd name="T37" fmla="*/ 938 h 1806"/>
                <a:gd name="T38" fmla="*/ 703 w 1187"/>
                <a:gd name="T39" fmla="*/ 1385 h 1806"/>
                <a:gd name="T40" fmla="*/ 703 w 1187"/>
                <a:gd name="T41" fmla="*/ 1089 h 1806"/>
                <a:gd name="T42" fmla="*/ 827 w 1187"/>
                <a:gd name="T43" fmla="*/ 615 h 1806"/>
                <a:gd name="T44" fmla="*/ 699 w 1187"/>
                <a:gd name="T45" fmla="*/ 951 h 1806"/>
                <a:gd name="T46" fmla="*/ 681 w 1187"/>
                <a:gd name="T47" fmla="*/ 752 h 1806"/>
                <a:gd name="T48" fmla="*/ 659 w 1187"/>
                <a:gd name="T49" fmla="*/ 1013 h 1806"/>
                <a:gd name="T50" fmla="*/ 527 w 1187"/>
                <a:gd name="T51" fmla="*/ 1013 h 1806"/>
                <a:gd name="T52" fmla="*/ 504 w 1187"/>
                <a:gd name="T53" fmla="*/ 752 h 1806"/>
                <a:gd name="T54" fmla="*/ 487 w 1187"/>
                <a:gd name="T55" fmla="*/ 951 h 1806"/>
                <a:gd name="T56" fmla="*/ 359 w 1187"/>
                <a:gd name="T57" fmla="*/ 615 h 1806"/>
                <a:gd name="T58" fmla="*/ 482 w 1187"/>
                <a:gd name="T59" fmla="*/ 1089 h 1806"/>
                <a:gd name="T60" fmla="*/ 482 w 1187"/>
                <a:gd name="T61" fmla="*/ 1385 h 1806"/>
                <a:gd name="T62" fmla="*/ 225 w 1187"/>
                <a:gd name="T63" fmla="*/ 938 h 1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87" h="1806">
                  <a:moveTo>
                    <a:pt x="155" y="991"/>
                  </a:moveTo>
                  <a:lnTo>
                    <a:pt x="155" y="991"/>
                  </a:lnTo>
                  <a:cubicBezTo>
                    <a:pt x="155" y="991"/>
                    <a:pt x="319" y="1203"/>
                    <a:pt x="327" y="1412"/>
                  </a:cubicBezTo>
                  <a:cubicBezTo>
                    <a:pt x="310" y="1425"/>
                    <a:pt x="301" y="1447"/>
                    <a:pt x="301" y="1469"/>
                  </a:cubicBezTo>
                  <a:cubicBezTo>
                    <a:pt x="301" y="1496"/>
                    <a:pt x="314" y="1518"/>
                    <a:pt x="336" y="1531"/>
                  </a:cubicBezTo>
                  <a:cubicBezTo>
                    <a:pt x="314" y="1549"/>
                    <a:pt x="301" y="1571"/>
                    <a:pt x="301" y="1597"/>
                  </a:cubicBezTo>
                  <a:cubicBezTo>
                    <a:pt x="301" y="1624"/>
                    <a:pt x="314" y="1646"/>
                    <a:pt x="336" y="1664"/>
                  </a:cubicBezTo>
                  <a:cubicBezTo>
                    <a:pt x="314" y="1677"/>
                    <a:pt x="301" y="1699"/>
                    <a:pt x="301" y="1726"/>
                  </a:cubicBezTo>
                  <a:cubicBezTo>
                    <a:pt x="301" y="1770"/>
                    <a:pt x="341" y="1805"/>
                    <a:pt x="389" y="1805"/>
                  </a:cubicBezTo>
                  <a:cubicBezTo>
                    <a:pt x="796" y="1805"/>
                    <a:pt x="796" y="1805"/>
                    <a:pt x="796" y="1805"/>
                  </a:cubicBezTo>
                  <a:cubicBezTo>
                    <a:pt x="845" y="1805"/>
                    <a:pt x="885" y="1770"/>
                    <a:pt x="885" y="1726"/>
                  </a:cubicBezTo>
                  <a:cubicBezTo>
                    <a:pt x="885" y="1699"/>
                    <a:pt x="871" y="1677"/>
                    <a:pt x="849" y="1664"/>
                  </a:cubicBezTo>
                  <a:cubicBezTo>
                    <a:pt x="871" y="1646"/>
                    <a:pt x="885" y="1624"/>
                    <a:pt x="885" y="1597"/>
                  </a:cubicBezTo>
                  <a:cubicBezTo>
                    <a:pt x="885" y="1571"/>
                    <a:pt x="871" y="1549"/>
                    <a:pt x="849" y="1531"/>
                  </a:cubicBezTo>
                  <a:cubicBezTo>
                    <a:pt x="871" y="1518"/>
                    <a:pt x="885" y="1496"/>
                    <a:pt x="885" y="1469"/>
                  </a:cubicBezTo>
                  <a:cubicBezTo>
                    <a:pt x="885" y="1447"/>
                    <a:pt x="876" y="1425"/>
                    <a:pt x="858" y="1412"/>
                  </a:cubicBezTo>
                  <a:cubicBezTo>
                    <a:pt x="867" y="1203"/>
                    <a:pt x="1031" y="991"/>
                    <a:pt x="1031" y="991"/>
                  </a:cubicBezTo>
                  <a:lnTo>
                    <a:pt x="1031" y="991"/>
                  </a:lnTo>
                  <a:cubicBezTo>
                    <a:pt x="1128" y="885"/>
                    <a:pt x="1186" y="748"/>
                    <a:pt x="1186" y="593"/>
                  </a:cubicBezTo>
                  <a:cubicBezTo>
                    <a:pt x="1186" y="266"/>
                    <a:pt x="920" y="0"/>
                    <a:pt x="593" y="0"/>
                  </a:cubicBezTo>
                  <a:cubicBezTo>
                    <a:pt x="265" y="0"/>
                    <a:pt x="0" y="266"/>
                    <a:pt x="0" y="593"/>
                  </a:cubicBezTo>
                  <a:cubicBezTo>
                    <a:pt x="0" y="748"/>
                    <a:pt x="57" y="885"/>
                    <a:pt x="155" y="991"/>
                  </a:cubicBezTo>
                  <a:close/>
                  <a:moveTo>
                    <a:pt x="575" y="1102"/>
                  </a:moveTo>
                  <a:lnTo>
                    <a:pt x="575" y="1102"/>
                  </a:lnTo>
                  <a:cubicBezTo>
                    <a:pt x="575" y="1093"/>
                    <a:pt x="575" y="1089"/>
                    <a:pt x="580" y="1084"/>
                  </a:cubicBezTo>
                  <a:cubicBezTo>
                    <a:pt x="580" y="1084"/>
                    <a:pt x="584" y="1080"/>
                    <a:pt x="593" y="1080"/>
                  </a:cubicBezTo>
                  <a:cubicBezTo>
                    <a:pt x="602" y="1080"/>
                    <a:pt x="615" y="1089"/>
                    <a:pt x="615" y="1102"/>
                  </a:cubicBezTo>
                  <a:cubicBezTo>
                    <a:pt x="615" y="1385"/>
                    <a:pt x="615" y="1385"/>
                    <a:pt x="615" y="1385"/>
                  </a:cubicBezTo>
                  <a:cubicBezTo>
                    <a:pt x="575" y="1385"/>
                    <a:pt x="575" y="1385"/>
                    <a:pt x="575" y="1385"/>
                  </a:cubicBezTo>
                  <a:lnTo>
                    <a:pt x="575" y="1102"/>
                  </a:lnTo>
                  <a:close/>
                  <a:moveTo>
                    <a:pt x="221" y="934"/>
                  </a:moveTo>
                  <a:lnTo>
                    <a:pt x="221" y="934"/>
                  </a:lnTo>
                  <a:cubicBezTo>
                    <a:pt x="137" y="841"/>
                    <a:pt x="88" y="722"/>
                    <a:pt x="88" y="593"/>
                  </a:cubicBezTo>
                  <a:cubicBezTo>
                    <a:pt x="88" y="319"/>
                    <a:pt x="314" y="93"/>
                    <a:pt x="593" y="93"/>
                  </a:cubicBezTo>
                  <a:cubicBezTo>
                    <a:pt x="871" y="93"/>
                    <a:pt x="1097" y="319"/>
                    <a:pt x="1097" y="593"/>
                  </a:cubicBezTo>
                  <a:cubicBezTo>
                    <a:pt x="1097" y="722"/>
                    <a:pt x="1048" y="841"/>
                    <a:pt x="965" y="934"/>
                  </a:cubicBezTo>
                  <a:lnTo>
                    <a:pt x="965" y="934"/>
                  </a:lnTo>
                  <a:cubicBezTo>
                    <a:pt x="960" y="938"/>
                    <a:pt x="960" y="938"/>
                    <a:pt x="960" y="938"/>
                  </a:cubicBezTo>
                  <a:cubicBezTo>
                    <a:pt x="956" y="947"/>
                    <a:pt x="788" y="1159"/>
                    <a:pt x="770" y="1385"/>
                  </a:cubicBezTo>
                  <a:cubicBezTo>
                    <a:pt x="703" y="1385"/>
                    <a:pt x="703" y="1385"/>
                    <a:pt x="703" y="1385"/>
                  </a:cubicBezTo>
                  <a:cubicBezTo>
                    <a:pt x="703" y="1102"/>
                    <a:pt x="703" y="1102"/>
                    <a:pt x="703" y="1102"/>
                  </a:cubicBezTo>
                  <a:cubicBezTo>
                    <a:pt x="703" y="1098"/>
                    <a:pt x="703" y="1093"/>
                    <a:pt x="703" y="1089"/>
                  </a:cubicBezTo>
                  <a:cubicBezTo>
                    <a:pt x="845" y="646"/>
                    <a:pt x="845" y="646"/>
                    <a:pt x="845" y="646"/>
                  </a:cubicBezTo>
                  <a:cubicBezTo>
                    <a:pt x="849" y="633"/>
                    <a:pt x="840" y="619"/>
                    <a:pt x="827" y="615"/>
                  </a:cubicBezTo>
                  <a:cubicBezTo>
                    <a:pt x="818" y="615"/>
                    <a:pt x="805" y="619"/>
                    <a:pt x="801" y="633"/>
                  </a:cubicBezTo>
                  <a:cubicBezTo>
                    <a:pt x="699" y="951"/>
                    <a:pt x="699" y="951"/>
                    <a:pt x="699" y="951"/>
                  </a:cubicBezTo>
                  <a:cubicBezTo>
                    <a:pt x="699" y="770"/>
                    <a:pt x="699" y="770"/>
                    <a:pt x="699" y="770"/>
                  </a:cubicBezTo>
                  <a:cubicBezTo>
                    <a:pt x="699" y="761"/>
                    <a:pt x="690" y="752"/>
                    <a:pt x="681" y="752"/>
                  </a:cubicBezTo>
                  <a:cubicBezTo>
                    <a:pt x="668" y="752"/>
                    <a:pt x="659" y="761"/>
                    <a:pt x="659" y="770"/>
                  </a:cubicBezTo>
                  <a:cubicBezTo>
                    <a:pt x="659" y="1013"/>
                    <a:pt x="659" y="1013"/>
                    <a:pt x="659" y="1013"/>
                  </a:cubicBezTo>
                  <a:cubicBezTo>
                    <a:pt x="641" y="1000"/>
                    <a:pt x="619" y="991"/>
                    <a:pt x="593" y="991"/>
                  </a:cubicBezTo>
                  <a:cubicBezTo>
                    <a:pt x="566" y="991"/>
                    <a:pt x="544" y="1000"/>
                    <a:pt x="527" y="1013"/>
                  </a:cubicBezTo>
                  <a:cubicBezTo>
                    <a:pt x="527" y="770"/>
                    <a:pt x="527" y="770"/>
                    <a:pt x="527" y="770"/>
                  </a:cubicBezTo>
                  <a:cubicBezTo>
                    <a:pt x="527" y="761"/>
                    <a:pt x="518" y="752"/>
                    <a:pt x="504" y="752"/>
                  </a:cubicBezTo>
                  <a:cubicBezTo>
                    <a:pt x="495" y="752"/>
                    <a:pt x="487" y="761"/>
                    <a:pt x="487" y="770"/>
                  </a:cubicBezTo>
                  <a:cubicBezTo>
                    <a:pt x="487" y="951"/>
                    <a:pt x="487" y="951"/>
                    <a:pt x="487" y="951"/>
                  </a:cubicBezTo>
                  <a:cubicBezTo>
                    <a:pt x="385" y="633"/>
                    <a:pt x="385" y="633"/>
                    <a:pt x="385" y="633"/>
                  </a:cubicBezTo>
                  <a:cubicBezTo>
                    <a:pt x="381" y="619"/>
                    <a:pt x="367" y="615"/>
                    <a:pt x="359" y="615"/>
                  </a:cubicBezTo>
                  <a:cubicBezTo>
                    <a:pt x="345" y="619"/>
                    <a:pt x="336" y="633"/>
                    <a:pt x="341" y="646"/>
                  </a:cubicBezTo>
                  <a:cubicBezTo>
                    <a:pt x="482" y="1089"/>
                    <a:pt x="482" y="1089"/>
                    <a:pt x="482" y="1089"/>
                  </a:cubicBezTo>
                  <a:cubicBezTo>
                    <a:pt x="482" y="1093"/>
                    <a:pt x="482" y="1098"/>
                    <a:pt x="482" y="1102"/>
                  </a:cubicBezTo>
                  <a:cubicBezTo>
                    <a:pt x="482" y="1385"/>
                    <a:pt x="482" y="1385"/>
                    <a:pt x="482" y="1385"/>
                  </a:cubicBezTo>
                  <a:cubicBezTo>
                    <a:pt x="416" y="1385"/>
                    <a:pt x="416" y="1385"/>
                    <a:pt x="416" y="1385"/>
                  </a:cubicBezTo>
                  <a:cubicBezTo>
                    <a:pt x="398" y="1159"/>
                    <a:pt x="230" y="947"/>
                    <a:pt x="225" y="938"/>
                  </a:cubicBezTo>
                  <a:cubicBezTo>
                    <a:pt x="221" y="934"/>
                    <a:pt x="221" y="934"/>
                    <a:pt x="221" y="9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3" name="Freeform 122"/>
            <p:cNvSpPr>
              <a:spLocks noChangeArrowheads="1"/>
            </p:cNvSpPr>
            <p:nvPr/>
          </p:nvSpPr>
          <p:spPr bwMode="auto">
            <a:xfrm>
              <a:off x="7000651" y="5577944"/>
              <a:ext cx="232638" cy="97948"/>
            </a:xfrm>
            <a:custGeom>
              <a:avLst/>
              <a:gdLst>
                <a:gd name="T0" fmla="*/ 191 w 338"/>
                <a:gd name="T1" fmla="*/ 145 h 146"/>
                <a:gd name="T2" fmla="*/ 191 w 338"/>
                <a:gd name="T3" fmla="*/ 145 h 146"/>
                <a:gd name="T4" fmla="*/ 147 w 338"/>
                <a:gd name="T5" fmla="*/ 145 h 146"/>
                <a:gd name="T6" fmla="*/ 0 w 338"/>
                <a:gd name="T7" fmla="*/ 0 h 146"/>
                <a:gd name="T8" fmla="*/ 337 w 338"/>
                <a:gd name="T9" fmla="*/ 0 h 146"/>
                <a:gd name="T10" fmla="*/ 191 w 338"/>
                <a:gd name="T11" fmla="*/ 14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" h="146">
                  <a:moveTo>
                    <a:pt x="191" y="145"/>
                  </a:moveTo>
                  <a:lnTo>
                    <a:pt x="191" y="145"/>
                  </a:lnTo>
                  <a:cubicBezTo>
                    <a:pt x="147" y="145"/>
                    <a:pt x="147" y="145"/>
                    <a:pt x="147" y="145"/>
                  </a:cubicBezTo>
                  <a:cubicBezTo>
                    <a:pt x="67" y="145"/>
                    <a:pt x="0" y="84"/>
                    <a:pt x="0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37" y="84"/>
                    <a:pt x="271" y="145"/>
                    <a:pt x="191" y="14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4" name="Freeform 123"/>
            <p:cNvSpPr>
              <a:spLocks noChangeArrowheads="1"/>
            </p:cNvSpPr>
            <p:nvPr/>
          </p:nvSpPr>
          <p:spPr bwMode="auto">
            <a:xfrm>
              <a:off x="7074116" y="4818845"/>
              <a:ext cx="82648" cy="45913"/>
            </a:xfrm>
            <a:custGeom>
              <a:avLst/>
              <a:gdLst>
                <a:gd name="T0" fmla="*/ 35 w 125"/>
                <a:gd name="T1" fmla="*/ 0 h 71"/>
                <a:gd name="T2" fmla="*/ 35 w 125"/>
                <a:gd name="T3" fmla="*/ 0 h 71"/>
                <a:gd name="T4" fmla="*/ 93 w 125"/>
                <a:gd name="T5" fmla="*/ 0 h 71"/>
                <a:gd name="T6" fmla="*/ 124 w 125"/>
                <a:gd name="T7" fmla="*/ 35 h 71"/>
                <a:gd name="T8" fmla="*/ 93 w 125"/>
                <a:gd name="T9" fmla="*/ 70 h 71"/>
                <a:gd name="T10" fmla="*/ 35 w 125"/>
                <a:gd name="T11" fmla="*/ 70 h 71"/>
                <a:gd name="T12" fmla="*/ 0 w 125"/>
                <a:gd name="T13" fmla="*/ 35 h 71"/>
                <a:gd name="T14" fmla="*/ 35 w 125"/>
                <a:gd name="T1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71">
                  <a:moveTo>
                    <a:pt x="35" y="0"/>
                  </a:moveTo>
                  <a:lnTo>
                    <a:pt x="35" y="0"/>
                  </a:lnTo>
                  <a:cubicBezTo>
                    <a:pt x="93" y="0"/>
                    <a:pt x="93" y="0"/>
                    <a:pt x="93" y="0"/>
                  </a:cubicBezTo>
                  <a:cubicBezTo>
                    <a:pt x="110" y="0"/>
                    <a:pt x="124" y="17"/>
                    <a:pt x="124" y="35"/>
                  </a:cubicBezTo>
                  <a:cubicBezTo>
                    <a:pt x="124" y="53"/>
                    <a:pt x="110" y="70"/>
                    <a:pt x="93" y="70"/>
                  </a:cubicBezTo>
                  <a:cubicBezTo>
                    <a:pt x="35" y="70"/>
                    <a:pt x="35" y="70"/>
                    <a:pt x="35" y="70"/>
                  </a:cubicBezTo>
                  <a:cubicBezTo>
                    <a:pt x="13" y="70"/>
                    <a:pt x="0" y="53"/>
                    <a:pt x="0" y="35"/>
                  </a:cubicBezTo>
                  <a:cubicBezTo>
                    <a:pt x="0" y="17"/>
                    <a:pt x="13" y="0"/>
                    <a:pt x="35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5" name="Freeform 124"/>
            <p:cNvSpPr>
              <a:spLocks noChangeArrowheads="1"/>
            </p:cNvSpPr>
            <p:nvPr/>
          </p:nvSpPr>
          <p:spPr bwMode="auto">
            <a:xfrm>
              <a:off x="6982285" y="4739262"/>
              <a:ext cx="269370" cy="18365"/>
            </a:xfrm>
            <a:custGeom>
              <a:avLst/>
              <a:gdLst>
                <a:gd name="T0" fmla="*/ 18 w 391"/>
                <a:gd name="T1" fmla="*/ 0 h 33"/>
                <a:gd name="T2" fmla="*/ 18 w 391"/>
                <a:gd name="T3" fmla="*/ 0 h 33"/>
                <a:gd name="T4" fmla="*/ 372 w 391"/>
                <a:gd name="T5" fmla="*/ 0 h 33"/>
                <a:gd name="T6" fmla="*/ 390 w 391"/>
                <a:gd name="T7" fmla="*/ 14 h 33"/>
                <a:gd name="T8" fmla="*/ 372 w 391"/>
                <a:gd name="T9" fmla="*/ 32 h 33"/>
                <a:gd name="T10" fmla="*/ 18 w 391"/>
                <a:gd name="T11" fmla="*/ 32 h 33"/>
                <a:gd name="T12" fmla="*/ 0 w 391"/>
                <a:gd name="T13" fmla="*/ 14 h 33"/>
                <a:gd name="T14" fmla="*/ 18 w 391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1" h="33">
                  <a:moveTo>
                    <a:pt x="18" y="0"/>
                  </a:moveTo>
                  <a:lnTo>
                    <a:pt x="18" y="0"/>
                  </a:lnTo>
                  <a:cubicBezTo>
                    <a:pt x="372" y="0"/>
                    <a:pt x="372" y="0"/>
                    <a:pt x="372" y="0"/>
                  </a:cubicBezTo>
                  <a:cubicBezTo>
                    <a:pt x="381" y="0"/>
                    <a:pt x="390" y="5"/>
                    <a:pt x="390" y="14"/>
                  </a:cubicBezTo>
                  <a:cubicBezTo>
                    <a:pt x="390" y="23"/>
                    <a:pt x="381" y="32"/>
                    <a:pt x="372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9" y="32"/>
                    <a:pt x="0" y="23"/>
                    <a:pt x="0" y="14"/>
                  </a:cubicBezTo>
                  <a:cubicBezTo>
                    <a:pt x="0" y="5"/>
                    <a:pt x="9" y="0"/>
                    <a:pt x="18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6" name="Freeform 125"/>
            <p:cNvSpPr>
              <a:spLocks noChangeArrowheads="1"/>
            </p:cNvSpPr>
            <p:nvPr/>
          </p:nvSpPr>
          <p:spPr bwMode="auto">
            <a:xfrm>
              <a:off x="7067994" y="3882216"/>
              <a:ext cx="85708" cy="358123"/>
            </a:xfrm>
            <a:custGeom>
              <a:avLst/>
              <a:gdLst>
                <a:gd name="T0" fmla="*/ 62 w 129"/>
                <a:gd name="T1" fmla="*/ 0 h 519"/>
                <a:gd name="T2" fmla="*/ 62 w 129"/>
                <a:gd name="T3" fmla="*/ 0 h 519"/>
                <a:gd name="T4" fmla="*/ 128 w 129"/>
                <a:gd name="T5" fmla="*/ 66 h 519"/>
                <a:gd name="T6" fmla="*/ 128 w 129"/>
                <a:gd name="T7" fmla="*/ 456 h 519"/>
                <a:gd name="T8" fmla="*/ 62 w 129"/>
                <a:gd name="T9" fmla="*/ 518 h 519"/>
                <a:gd name="T10" fmla="*/ 0 w 129"/>
                <a:gd name="T11" fmla="*/ 456 h 519"/>
                <a:gd name="T12" fmla="*/ 0 w 129"/>
                <a:gd name="T13" fmla="*/ 66 h 519"/>
                <a:gd name="T14" fmla="*/ 62 w 129"/>
                <a:gd name="T15" fmla="*/ 0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" h="519">
                  <a:moveTo>
                    <a:pt x="62" y="0"/>
                  </a:moveTo>
                  <a:lnTo>
                    <a:pt x="62" y="0"/>
                  </a:lnTo>
                  <a:cubicBezTo>
                    <a:pt x="97" y="0"/>
                    <a:pt x="128" y="31"/>
                    <a:pt x="128" y="66"/>
                  </a:cubicBezTo>
                  <a:cubicBezTo>
                    <a:pt x="128" y="456"/>
                    <a:pt x="128" y="456"/>
                    <a:pt x="128" y="456"/>
                  </a:cubicBezTo>
                  <a:cubicBezTo>
                    <a:pt x="128" y="491"/>
                    <a:pt x="97" y="518"/>
                    <a:pt x="62" y="518"/>
                  </a:cubicBezTo>
                  <a:cubicBezTo>
                    <a:pt x="27" y="518"/>
                    <a:pt x="0" y="491"/>
                    <a:pt x="0" y="45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31"/>
                    <a:pt x="27" y="0"/>
                    <a:pt x="62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7" name="Freeform 126"/>
            <p:cNvSpPr>
              <a:spLocks noChangeArrowheads="1"/>
            </p:cNvSpPr>
            <p:nvPr/>
          </p:nvSpPr>
          <p:spPr bwMode="auto">
            <a:xfrm>
              <a:off x="6507826" y="4062808"/>
              <a:ext cx="287737" cy="281601"/>
            </a:xfrm>
            <a:custGeom>
              <a:avLst/>
              <a:gdLst>
                <a:gd name="T0" fmla="*/ 26 w 417"/>
                <a:gd name="T1" fmla="*/ 22 h 408"/>
                <a:gd name="T2" fmla="*/ 26 w 417"/>
                <a:gd name="T3" fmla="*/ 22 h 408"/>
                <a:gd name="T4" fmla="*/ 115 w 417"/>
                <a:gd name="T5" fmla="*/ 22 h 408"/>
                <a:gd name="T6" fmla="*/ 389 w 417"/>
                <a:gd name="T7" fmla="*/ 297 h 408"/>
                <a:gd name="T8" fmla="*/ 389 w 417"/>
                <a:gd name="T9" fmla="*/ 389 h 408"/>
                <a:gd name="T10" fmla="*/ 345 w 417"/>
                <a:gd name="T11" fmla="*/ 407 h 408"/>
                <a:gd name="T12" fmla="*/ 301 w 417"/>
                <a:gd name="T13" fmla="*/ 389 h 408"/>
                <a:gd name="T14" fmla="*/ 26 w 417"/>
                <a:gd name="T15" fmla="*/ 115 h 408"/>
                <a:gd name="T16" fmla="*/ 26 w 417"/>
                <a:gd name="T17" fmla="*/ 2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7" h="408">
                  <a:moveTo>
                    <a:pt x="26" y="22"/>
                  </a:moveTo>
                  <a:lnTo>
                    <a:pt x="26" y="22"/>
                  </a:lnTo>
                  <a:cubicBezTo>
                    <a:pt x="49" y="0"/>
                    <a:pt x="93" y="0"/>
                    <a:pt x="115" y="22"/>
                  </a:cubicBezTo>
                  <a:cubicBezTo>
                    <a:pt x="389" y="297"/>
                    <a:pt x="389" y="297"/>
                    <a:pt x="389" y="297"/>
                  </a:cubicBezTo>
                  <a:cubicBezTo>
                    <a:pt x="416" y="323"/>
                    <a:pt x="416" y="363"/>
                    <a:pt x="389" y="389"/>
                  </a:cubicBezTo>
                  <a:cubicBezTo>
                    <a:pt x="380" y="403"/>
                    <a:pt x="362" y="407"/>
                    <a:pt x="345" y="407"/>
                  </a:cubicBezTo>
                  <a:cubicBezTo>
                    <a:pt x="327" y="407"/>
                    <a:pt x="314" y="403"/>
                    <a:pt x="301" y="389"/>
                  </a:cubicBezTo>
                  <a:cubicBezTo>
                    <a:pt x="26" y="115"/>
                    <a:pt x="26" y="115"/>
                    <a:pt x="26" y="115"/>
                  </a:cubicBezTo>
                  <a:cubicBezTo>
                    <a:pt x="0" y="89"/>
                    <a:pt x="0" y="49"/>
                    <a:pt x="26" y="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8" name="Freeform 127"/>
            <p:cNvSpPr>
              <a:spLocks noChangeArrowheads="1"/>
            </p:cNvSpPr>
            <p:nvPr/>
          </p:nvSpPr>
          <p:spPr bwMode="auto">
            <a:xfrm>
              <a:off x="7420012" y="4071991"/>
              <a:ext cx="287737" cy="281601"/>
            </a:xfrm>
            <a:custGeom>
              <a:avLst/>
              <a:gdLst>
                <a:gd name="T0" fmla="*/ 301 w 417"/>
                <a:gd name="T1" fmla="*/ 22 h 408"/>
                <a:gd name="T2" fmla="*/ 301 w 417"/>
                <a:gd name="T3" fmla="*/ 22 h 408"/>
                <a:gd name="T4" fmla="*/ 389 w 417"/>
                <a:gd name="T5" fmla="*/ 22 h 408"/>
                <a:gd name="T6" fmla="*/ 389 w 417"/>
                <a:gd name="T7" fmla="*/ 115 h 408"/>
                <a:gd name="T8" fmla="*/ 115 w 417"/>
                <a:gd name="T9" fmla="*/ 390 h 408"/>
                <a:gd name="T10" fmla="*/ 71 w 417"/>
                <a:gd name="T11" fmla="*/ 407 h 408"/>
                <a:gd name="T12" fmla="*/ 26 w 417"/>
                <a:gd name="T13" fmla="*/ 390 h 408"/>
                <a:gd name="T14" fmla="*/ 26 w 417"/>
                <a:gd name="T15" fmla="*/ 297 h 408"/>
                <a:gd name="T16" fmla="*/ 301 w 417"/>
                <a:gd name="T17" fmla="*/ 2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7" h="408">
                  <a:moveTo>
                    <a:pt x="301" y="22"/>
                  </a:moveTo>
                  <a:lnTo>
                    <a:pt x="301" y="22"/>
                  </a:lnTo>
                  <a:cubicBezTo>
                    <a:pt x="323" y="0"/>
                    <a:pt x="363" y="0"/>
                    <a:pt x="389" y="22"/>
                  </a:cubicBezTo>
                  <a:cubicBezTo>
                    <a:pt x="416" y="49"/>
                    <a:pt x="416" y="89"/>
                    <a:pt x="389" y="115"/>
                  </a:cubicBezTo>
                  <a:cubicBezTo>
                    <a:pt x="115" y="390"/>
                    <a:pt x="115" y="390"/>
                    <a:pt x="115" y="390"/>
                  </a:cubicBezTo>
                  <a:cubicBezTo>
                    <a:pt x="102" y="403"/>
                    <a:pt x="89" y="407"/>
                    <a:pt x="71" y="407"/>
                  </a:cubicBezTo>
                  <a:cubicBezTo>
                    <a:pt x="53" y="407"/>
                    <a:pt x="35" y="403"/>
                    <a:pt x="26" y="390"/>
                  </a:cubicBezTo>
                  <a:cubicBezTo>
                    <a:pt x="0" y="363"/>
                    <a:pt x="0" y="323"/>
                    <a:pt x="26" y="297"/>
                  </a:cubicBezTo>
                  <a:lnTo>
                    <a:pt x="301" y="2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9" name="Freeform 128"/>
            <p:cNvSpPr>
              <a:spLocks noChangeArrowheads="1"/>
            </p:cNvSpPr>
            <p:nvPr/>
          </p:nvSpPr>
          <p:spPr bwMode="auto">
            <a:xfrm>
              <a:off x="7260839" y="3922007"/>
              <a:ext cx="192844" cy="345880"/>
            </a:xfrm>
            <a:custGeom>
              <a:avLst/>
              <a:gdLst>
                <a:gd name="T0" fmla="*/ 150 w 284"/>
                <a:gd name="T1" fmla="*/ 54 h 502"/>
                <a:gd name="T2" fmla="*/ 150 w 284"/>
                <a:gd name="T3" fmla="*/ 54 h 502"/>
                <a:gd name="T4" fmla="*/ 234 w 284"/>
                <a:gd name="T5" fmla="*/ 14 h 502"/>
                <a:gd name="T6" fmla="*/ 270 w 284"/>
                <a:gd name="T7" fmla="*/ 98 h 502"/>
                <a:gd name="T8" fmla="*/ 133 w 284"/>
                <a:gd name="T9" fmla="*/ 461 h 502"/>
                <a:gd name="T10" fmla="*/ 70 w 284"/>
                <a:gd name="T11" fmla="*/ 501 h 502"/>
                <a:gd name="T12" fmla="*/ 48 w 284"/>
                <a:gd name="T13" fmla="*/ 496 h 502"/>
                <a:gd name="T14" fmla="*/ 9 w 284"/>
                <a:gd name="T15" fmla="*/ 412 h 502"/>
                <a:gd name="T16" fmla="*/ 150 w 284"/>
                <a:gd name="T17" fmla="*/ 54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4" h="502">
                  <a:moveTo>
                    <a:pt x="150" y="54"/>
                  </a:moveTo>
                  <a:lnTo>
                    <a:pt x="150" y="54"/>
                  </a:lnTo>
                  <a:cubicBezTo>
                    <a:pt x="164" y="18"/>
                    <a:pt x="203" y="0"/>
                    <a:pt x="234" y="14"/>
                  </a:cubicBezTo>
                  <a:cubicBezTo>
                    <a:pt x="270" y="27"/>
                    <a:pt x="283" y="67"/>
                    <a:pt x="270" y="98"/>
                  </a:cubicBezTo>
                  <a:cubicBezTo>
                    <a:pt x="133" y="461"/>
                    <a:pt x="133" y="461"/>
                    <a:pt x="133" y="461"/>
                  </a:cubicBezTo>
                  <a:cubicBezTo>
                    <a:pt x="119" y="487"/>
                    <a:pt x="97" y="501"/>
                    <a:pt x="70" y="501"/>
                  </a:cubicBezTo>
                  <a:cubicBezTo>
                    <a:pt x="62" y="501"/>
                    <a:pt x="53" y="501"/>
                    <a:pt x="48" y="496"/>
                  </a:cubicBezTo>
                  <a:cubicBezTo>
                    <a:pt x="13" y="483"/>
                    <a:pt x="0" y="448"/>
                    <a:pt x="9" y="412"/>
                  </a:cubicBezTo>
                  <a:lnTo>
                    <a:pt x="150" y="5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" name="Freeform 129"/>
            <p:cNvSpPr>
              <a:spLocks noChangeArrowheads="1"/>
            </p:cNvSpPr>
            <p:nvPr/>
          </p:nvSpPr>
          <p:spPr bwMode="auto">
            <a:xfrm>
              <a:off x="6758830" y="3915885"/>
              <a:ext cx="195906" cy="345880"/>
            </a:xfrm>
            <a:custGeom>
              <a:avLst/>
              <a:gdLst>
                <a:gd name="T0" fmla="*/ 49 w 285"/>
                <a:gd name="T1" fmla="*/ 14 h 502"/>
                <a:gd name="T2" fmla="*/ 49 w 285"/>
                <a:gd name="T3" fmla="*/ 14 h 502"/>
                <a:gd name="T4" fmla="*/ 129 w 285"/>
                <a:gd name="T5" fmla="*/ 54 h 502"/>
                <a:gd name="T6" fmla="*/ 271 w 285"/>
                <a:gd name="T7" fmla="*/ 412 h 502"/>
                <a:gd name="T8" fmla="*/ 235 w 285"/>
                <a:gd name="T9" fmla="*/ 496 h 502"/>
                <a:gd name="T10" fmla="*/ 213 w 285"/>
                <a:gd name="T11" fmla="*/ 501 h 502"/>
                <a:gd name="T12" fmla="*/ 151 w 285"/>
                <a:gd name="T13" fmla="*/ 461 h 502"/>
                <a:gd name="T14" fmla="*/ 9 w 285"/>
                <a:gd name="T15" fmla="*/ 98 h 502"/>
                <a:gd name="T16" fmla="*/ 49 w 285"/>
                <a:gd name="T17" fmla="*/ 14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5" h="502">
                  <a:moveTo>
                    <a:pt x="49" y="14"/>
                  </a:moveTo>
                  <a:lnTo>
                    <a:pt x="49" y="14"/>
                  </a:lnTo>
                  <a:cubicBezTo>
                    <a:pt x="80" y="0"/>
                    <a:pt x="120" y="18"/>
                    <a:pt x="129" y="54"/>
                  </a:cubicBezTo>
                  <a:cubicBezTo>
                    <a:pt x="271" y="412"/>
                    <a:pt x="271" y="412"/>
                    <a:pt x="271" y="412"/>
                  </a:cubicBezTo>
                  <a:cubicBezTo>
                    <a:pt x="284" y="448"/>
                    <a:pt x="271" y="483"/>
                    <a:pt x="235" y="496"/>
                  </a:cubicBezTo>
                  <a:cubicBezTo>
                    <a:pt x="226" y="501"/>
                    <a:pt x="222" y="501"/>
                    <a:pt x="213" y="501"/>
                  </a:cubicBezTo>
                  <a:cubicBezTo>
                    <a:pt x="186" y="501"/>
                    <a:pt x="164" y="488"/>
                    <a:pt x="151" y="461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0" y="67"/>
                    <a:pt x="14" y="27"/>
                    <a:pt x="49" y="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1" name="Freeform 130"/>
            <p:cNvSpPr>
              <a:spLocks noChangeArrowheads="1"/>
            </p:cNvSpPr>
            <p:nvPr/>
          </p:nvSpPr>
          <p:spPr bwMode="auto">
            <a:xfrm>
              <a:off x="5121180" y="5195333"/>
              <a:ext cx="1132580" cy="437706"/>
            </a:xfrm>
            <a:custGeom>
              <a:avLst/>
              <a:gdLst>
                <a:gd name="T0" fmla="*/ 0 w 1638"/>
                <a:gd name="T1" fmla="*/ 278 h 633"/>
                <a:gd name="T2" fmla="*/ 0 w 1638"/>
                <a:gd name="T3" fmla="*/ 278 h 633"/>
                <a:gd name="T4" fmla="*/ 239 w 1638"/>
                <a:gd name="T5" fmla="*/ 553 h 633"/>
                <a:gd name="T6" fmla="*/ 460 w 1638"/>
                <a:gd name="T7" fmla="*/ 345 h 633"/>
                <a:gd name="T8" fmla="*/ 504 w 1638"/>
                <a:gd name="T9" fmla="*/ 349 h 633"/>
                <a:gd name="T10" fmla="*/ 500 w 1638"/>
                <a:gd name="T11" fmla="*/ 358 h 633"/>
                <a:gd name="T12" fmla="*/ 739 w 1638"/>
                <a:gd name="T13" fmla="*/ 632 h 633"/>
                <a:gd name="T14" fmla="*/ 964 w 1638"/>
                <a:gd name="T15" fmla="*/ 411 h 633"/>
                <a:gd name="T16" fmla="*/ 1633 w 1638"/>
                <a:gd name="T17" fmla="*/ 433 h 633"/>
                <a:gd name="T18" fmla="*/ 1637 w 1638"/>
                <a:gd name="T19" fmla="*/ 380 h 633"/>
                <a:gd name="T20" fmla="*/ 973 w 1638"/>
                <a:gd name="T21" fmla="*/ 362 h 633"/>
                <a:gd name="T22" fmla="*/ 973 w 1638"/>
                <a:gd name="T23" fmla="*/ 358 h 633"/>
                <a:gd name="T24" fmla="*/ 739 w 1638"/>
                <a:gd name="T25" fmla="*/ 83 h 633"/>
                <a:gd name="T26" fmla="*/ 509 w 1638"/>
                <a:gd name="T27" fmla="*/ 313 h 633"/>
                <a:gd name="T28" fmla="*/ 469 w 1638"/>
                <a:gd name="T29" fmla="*/ 305 h 633"/>
                <a:gd name="T30" fmla="*/ 473 w 1638"/>
                <a:gd name="T31" fmla="*/ 278 h 633"/>
                <a:gd name="T32" fmla="*/ 239 w 1638"/>
                <a:gd name="T33" fmla="*/ 0 h 633"/>
                <a:gd name="T34" fmla="*/ 0 w 1638"/>
                <a:gd name="T35" fmla="*/ 278 h 633"/>
                <a:gd name="T36" fmla="*/ 553 w 1638"/>
                <a:gd name="T37" fmla="*/ 358 h 633"/>
                <a:gd name="T38" fmla="*/ 553 w 1638"/>
                <a:gd name="T39" fmla="*/ 358 h 633"/>
                <a:gd name="T40" fmla="*/ 739 w 1638"/>
                <a:gd name="T41" fmla="*/ 132 h 633"/>
                <a:gd name="T42" fmla="*/ 920 w 1638"/>
                <a:gd name="T43" fmla="*/ 358 h 633"/>
                <a:gd name="T44" fmla="*/ 739 w 1638"/>
                <a:gd name="T45" fmla="*/ 584 h 633"/>
                <a:gd name="T46" fmla="*/ 553 w 1638"/>
                <a:gd name="T47" fmla="*/ 358 h 633"/>
                <a:gd name="T48" fmla="*/ 53 w 1638"/>
                <a:gd name="T49" fmla="*/ 278 h 633"/>
                <a:gd name="T50" fmla="*/ 53 w 1638"/>
                <a:gd name="T51" fmla="*/ 278 h 633"/>
                <a:gd name="T52" fmla="*/ 239 w 1638"/>
                <a:gd name="T53" fmla="*/ 52 h 633"/>
                <a:gd name="T54" fmla="*/ 420 w 1638"/>
                <a:gd name="T55" fmla="*/ 278 h 633"/>
                <a:gd name="T56" fmla="*/ 239 w 1638"/>
                <a:gd name="T57" fmla="*/ 499 h 633"/>
                <a:gd name="T58" fmla="*/ 53 w 1638"/>
                <a:gd name="T59" fmla="*/ 278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38" h="633">
                  <a:moveTo>
                    <a:pt x="0" y="278"/>
                  </a:moveTo>
                  <a:lnTo>
                    <a:pt x="0" y="278"/>
                  </a:lnTo>
                  <a:cubicBezTo>
                    <a:pt x="0" y="429"/>
                    <a:pt x="106" y="553"/>
                    <a:pt x="239" y="553"/>
                  </a:cubicBezTo>
                  <a:cubicBezTo>
                    <a:pt x="345" y="553"/>
                    <a:pt x="433" y="464"/>
                    <a:pt x="460" y="345"/>
                  </a:cubicBezTo>
                  <a:cubicBezTo>
                    <a:pt x="504" y="349"/>
                    <a:pt x="504" y="349"/>
                    <a:pt x="504" y="349"/>
                  </a:cubicBezTo>
                  <a:cubicBezTo>
                    <a:pt x="504" y="353"/>
                    <a:pt x="500" y="353"/>
                    <a:pt x="500" y="358"/>
                  </a:cubicBezTo>
                  <a:cubicBezTo>
                    <a:pt x="500" y="508"/>
                    <a:pt x="606" y="632"/>
                    <a:pt x="739" y="632"/>
                  </a:cubicBezTo>
                  <a:cubicBezTo>
                    <a:pt x="849" y="632"/>
                    <a:pt x="942" y="539"/>
                    <a:pt x="964" y="411"/>
                  </a:cubicBezTo>
                  <a:cubicBezTo>
                    <a:pt x="1633" y="433"/>
                    <a:pt x="1633" y="433"/>
                    <a:pt x="1633" y="433"/>
                  </a:cubicBezTo>
                  <a:cubicBezTo>
                    <a:pt x="1637" y="380"/>
                    <a:pt x="1637" y="380"/>
                    <a:pt x="1637" y="380"/>
                  </a:cubicBezTo>
                  <a:cubicBezTo>
                    <a:pt x="973" y="362"/>
                    <a:pt x="973" y="362"/>
                    <a:pt x="973" y="362"/>
                  </a:cubicBezTo>
                  <a:cubicBezTo>
                    <a:pt x="973" y="358"/>
                    <a:pt x="973" y="358"/>
                    <a:pt x="973" y="358"/>
                  </a:cubicBezTo>
                  <a:cubicBezTo>
                    <a:pt x="973" y="208"/>
                    <a:pt x="867" y="83"/>
                    <a:pt x="739" y="83"/>
                  </a:cubicBezTo>
                  <a:cubicBezTo>
                    <a:pt x="619" y="83"/>
                    <a:pt x="527" y="181"/>
                    <a:pt x="509" y="313"/>
                  </a:cubicBezTo>
                  <a:cubicBezTo>
                    <a:pt x="469" y="305"/>
                    <a:pt x="469" y="305"/>
                    <a:pt x="469" y="305"/>
                  </a:cubicBezTo>
                  <a:cubicBezTo>
                    <a:pt x="469" y="296"/>
                    <a:pt x="473" y="287"/>
                    <a:pt x="473" y="278"/>
                  </a:cubicBezTo>
                  <a:cubicBezTo>
                    <a:pt x="473" y="123"/>
                    <a:pt x="367" y="0"/>
                    <a:pt x="239" y="0"/>
                  </a:cubicBezTo>
                  <a:cubicBezTo>
                    <a:pt x="106" y="0"/>
                    <a:pt x="0" y="123"/>
                    <a:pt x="0" y="278"/>
                  </a:cubicBezTo>
                  <a:close/>
                  <a:moveTo>
                    <a:pt x="553" y="358"/>
                  </a:moveTo>
                  <a:lnTo>
                    <a:pt x="553" y="358"/>
                  </a:lnTo>
                  <a:cubicBezTo>
                    <a:pt x="553" y="234"/>
                    <a:pt x="637" y="132"/>
                    <a:pt x="739" y="132"/>
                  </a:cubicBezTo>
                  <a:cubicBezTo>
                    <a:pt x="840" y="132"/>
                    <a:pt x="920" y="234"/>
                    <a:pt x="920" y="358"/>
                  </a:cubicBezTo>
                  <a:cubicBezTo>
                    <a:pt x="920" y="481"/>
                    <a:pt x="840" y="584"/>
                    <a:pt x="739" y="584"/>
                  </a:cubicBezTo>
                  <a:cubicBezTo>
                    <a:pt x="637" y="584"/>
                    <a:pt x="553" y="481"/>
                    <a:pt x="553" y="358"/>
                  </a:cubicBezTo>
                  <a:close/>
                  <a:moveTo>
                    <a:pt x="53" y="278"/>
                  </a:moveTo>
                  <a:lnTo>
                    <a:pt x="53" y="278"/>
                  </a:lnTo>
                  <a:cubicBezTo>
                    <a:pt x="53" y="154"/>
                    <a:pt x="137" y="52"/>
                    <a:pt x="239" y="52"/>
                  </a:cubicBezTo>
                  <a:cubicBezTo>
                    <a:pt x="336" y="52"/>
                    <a:pt x="420" y="154"/>
                    <a:pt x="420" y="278"/>
                  </a:cubicBezTo>
                  <a:cubicBezTo>
                    <a:pt x="420" y="402"/>
                    <a:pt x="336" y="499"/>
                    <a:pt x="239" y="499"/>
                  </a:cubicBezTo>
                  <a:cubicBezTo>
                    <a:pt x="137" y="499"/>
                    <a:pt x="53" y="402"/>
                    <a:pt x="53" y="278"/>
                  </a:cubicBezTo>
                  <a:close/>
                </a:path>
              </a:pathLst>
            </a:custGeom>
            <a:solidFill>
              <a:srgbClr val="42282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2" name="Freeform 131"/>
            <p:cNvSpPr>
              <a:spLocks noChangeArrowheads="1"/>
            </p:cNvSpPr>
            <p:nvPr/>
          </p:nvSpPr>
          <p:spPr bwMode="auto">
            <a:xfrm>
              <a:off x="1726500" y="9058165"/>
              <a:ext cx="1331547" cy="749915"/>
            </a:xfrm>
            <a:custGeom>
              <a:avLst/>
              <a:gdLst>
                <a:gd name="T0" fmla="*/ 1920 w 1921"/>
                <a:gd name="T1" fmla="*/ 0 h 1085"/>
                <a:gd name="T2" fmla="*/ 0 w 1921"/>
                <a:gd name="T3" fmla="*/ 0 h 1085"/>
                <a:gd name="T4" fmla="*/ 0 w 1921"/>
                <a:gd name="T5" fmla="*/ 1084 h 1085"/>
                <a:gd name="T6" fmla="*/ 1920 w 1921"/>
                <a:gd name="T7" fmla="*/ 1084 h 1085"/>
                <a:gd name="T8" fmla="*/ 1920 w 1921"/>
                <a:gd name="T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1" h="1085">
                  <a:moveTo>
                    <a:pt x="1920" y="0"/>
                  </a:moveTo>
                  <a:lnTo>
                    <a:pt x="0" y="0"/>
                  </a:lnTo>
                  <a:lnTo>
                    <a:pt x="0" y="1084"/>
                  </a:lnTo>
                  <a:lnTo>
                    <a:pt x="1920" y="1084"/>
                  </a:lnTo>
                  <a:lnTo>
                    <a:pt x="1920" y="0"/>
                  </a:ln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" name="Freeform 132"/>
            <p:cNvSpPr>
              <a:spLocks noChangeArrowheads="1"/>
            </p:cNvSpPr>
            <p:nvPr/>
          </p:nvSpPr>
          <p:spPr bwMode="auto">
            <a:xfrm>
              <a:off x="1726500" y="9058165"/>
              <a:ext cx="1331547" cy="749915"/>
            </a:xfrm>
            <a:custGeom>
              <a:avLst/>
              <a:gdLst>
                <a:gd name="T0" fmla="*/ 1920 w 1921"/>
                <a:gd name="T1" fmla="*/ 0 h 1085"/>
                <a:gd name="T2" fmla="*/ 0 w 1921"/>
                <a:gd name="T3" fmla="*/ 0 h 1085"/>
                <a:gd name="T4" fmla="*/ 0 w 1921"/>
                <a:gd name="T5" fmla="*/ 1084 h 1085"/>
                <a:gd name="T6" fmla="*/ 1920 w 1921"/>
                <a:gd name="T7" fmla="*/ 1084 h 1085"/>
                <a:gd name="T8" fmla="*/ 1920 w 1921"/>
                <a:gd name="T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1" h="1085">
                  <a:moveTo>
                    <a:pt x="1920" y="0"/>
                  </a:moveTo>
                  <a:lnTo>
                    <a:pt x="0" y="0"/>
                  </a:lnTo>
                  <a:lnTo>
                    <a:pt x="0" y="1084"/>
                  </a:lnTo>
                  <a:lnTo>
                    <a:pt x="1920" y="1084"/>
                  </a:lnTo>
                  <a:lnTo>
                    <a:pt x="1920" y="0"/>
                  </a:lnTo>
                </a:path>
              </a:pathLst>
            </a:custGeom>
            <a:solidFill>
              <a:srgbClr val="8A6E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4" name="Freeform 133"/>
            <p:cNvSpPr>
              <a:spLocks noChangeArrowheads="1"/>
            </p:cNvSpPr>
            <p:nvPr/>
          </p:nvSpPr>
          <p:spPr bwMode="auto">
            <a:xfrm>
              <a:off x="1793843" y="8932669"/>
              <a:ext cx="1331547" cy="749915"/>
            </a:xfrm>
            <a:custGeom>
              <a:avLst/>
              <a:gdLst>
                <a:gd name="T0" fmla="*/ 0 w 1921"/>
                <a:gd name="T1" fmla="*/ 1084 h 1085"/>
                <a:gd name="T2" fmla="*/ 1920 w 1921"/>
                <a:gd name="T3" fmla="*/ 1084 h 1085"/>
                <a:gd name="T4" fmla="*/ 1920 w 1921"/>
                <a:gd name="T5" fmla="*/ 0 h 1085"/>
                <a:gd name="T6" fmla="*/ 0 w 1921"/>
                <a:gd name="T7" fmla="*/ 0 h 1085"/>
                <a:gd name="T8" fmla="*/ 0 w 1921"/>
                <a:gd name="T9" fmla="*/ 1084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1" h="1085">
                  <a:moveTo>
                    <a:pt x="0" y="1084"/>
                  </a:moveTo>
                  <a:lnTo>
                    <a:pt x="1920" y="1084"/>
                  </a:lnTo>
                  <a:lnTo>
                    <a:pt x="1920" y="0"/>
                  </a:lnTo>
                  <a:lnTo>
                    <a:pt x="0" y="0"/>
                  </a:lnTo>
                  <a:lnTo>
                    <a:pt x="0" y="108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5" name="Freeform 134"/>
            <p:cNvSpPr>
              <a:spLocks noChangeArrowheads="1"/>
            </p:cNvSpPr>
            <p:nvPr/>
          </p:nvSpPr>
          <p:spPr bwMode="auto">
            <a:xfrm>
              <a:off x="1717317" y="8932669"/>
              <a:ext cx="1408073" cy="857046"/>
            </a:xfrm>
            <a:custGeom>
              <a:avLst/>
              <a:gdLst>
                <a:gd name="T0" fmla="*/ 110 w 2031"/>
                <a:gd name="T1" fmla="*/ 0 h 1240"/>
                <a:gd name="T2" fmla="*/ 110 w 2031"/>
                <a:gd name="T3" fmla="*/ 1084 h 1240"/>
                <a:gd name="T4" fmla="*/ 2030 w 2031"/>
                <a:gd name="T5" fmla="*/ 1084 h 1240"/>
                <a:gd name="T6" fmla="*/ 1920 w 2031"/>
                <a:gd name="T7" fmla="*/ 1239 h 1240"/>
                <a:gd name="T8" fmla="*/ 0 w 2031"/>
                <a:gd name="T9" fmla="*/ 1239 h 1240"/>
                <a:gd name="T10" fmla="*/ 0 w 2031"/>
                <a:gd name="T11" fmla="*/ 155 h 1240"/>
                <a:gd name="T12" fmla="*/ 110 w 2031"/>
                <a:gd name="T13" fmla="*/ 0 h 1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1" h="1240">
                  <a:moveTo>
                    <a:pt x="110" y="0"/>
                  </a:moveTo>
                  <a:lnTo>
                    <a:pt x="110" y="1084"/>
                  </a:lnTo>
                  <a:lnTo>
                    <a:pt x="2030" y="1084"/>
                  </a:lnTo>
                  <a:lnTo>
                    <a:pt x="1920" y="1239"/>
                  </a:lnTo>
                  <a:lnTo>
                    <a:pt x="0" y="1239"/>
                  </a:lnTo>
                  <a:lnTo>
                    <a:pt x="0" y="155"/>
                  </a:lnTo>
                  <a:lnTo>
                    <a:pt x="110" y="0"/>
                  </a:lnTo>
                </a:path>
              </a:pathLst>
            </a:custGeom>
            <a:solidFill>
              <a:srgbClr val="B1B3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6" name="Freeform 135"/>
            <p:cNvSpPr>
              <a:spLocks noChangeArrowheads="1"/>
            </p:cNvSpPr>
            <p:nvPr/>
          </p:nvSpPr>
          <p:spPr bwMode="auto">
            <a:xfrm>
              <a:off x="1717317" y="9685645"/>
              <a:ext cx="1408073" cy="104070"/>
            </a:xfrm>
            <a:custGeom>
              <a:avLst/>
              <a:gdLst>
                <a:gd name="T0" fmla="*/ 110 w 2031"/>
                <a:gd name="T1" fmla="*/ 0 h 156"/>
                <a:gd name="T2" fmla="*/ 2030 w 2031"/>
                <a:gd name="T3" fmla="*/ 0 h 156"/>
                <a:gd name="T4" fmla="*/ 1920 w 2031"/>
                <a:gd name="T5" fmla="*/ 155 h 156"/>
                <a:gd name="T6" fmla="*/ 0 w 2031"/>
                <a:gd name="T7" fmla="*/ 155 h 156"/>
                <a:gd name="T8" fmla="*/ 110 w 2031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1" h="156">
                  <a:moveTo>
                    <a:pt x="110" y="0"/>
                  </a:moveTo>
                  <a:lnTo>
                    <a:pt x="2030" y="0"/>
                  </a:lnTo>
                  <a:lnTo>
                    <a:pt x="1920" y="155"/>
                  </a:lnTo>
                  <a:lnTo>
                    <a:pt x="0" y="155"/>
                  </a:lnTo>
                  <a:lnTo>
                    <a:pt x="110" y="0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7" name="Freeform 136"/>
            <p:cNvSpPr>
              <a:spLocks noChangeArrowheads="1"/>
            </p:cNvSpPr>
            <p:nvPr/>
          </p:nvSpPr>
          <p:spPr bwMode="auto">
            <a:xfrm>
              <a:off x="1992810" y="8996947"/>
              <a:ext cx="33672" cy="630541"/>
            </a:xfrm>
            <a:custGeom>
              <a:avLst/>
              <a:gdLst>
                <a:gd name="T0" fmla="*/ 0 w 54"/>
                <a:gd name="T1" fmla="*/ 912 h 913"/>
                <a:gd name="T2" fmla="*/ 53 w 54"/>
                <a:gd name="T3" fmla="*/ 912 h 913"/>
                <a:gd name="T4" fmla="*/ 53 w 54"/>
                <a:gd name="T5" fmla="*/ 0 h 913"/>
                <a:gd name="T6" fmla="*/ 0 w 54"/>
                <a:gd name="T7" fmla="*/ 0 h 913"/>
                <a:gd name="T8" fmla="*/ 0 w 54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913">
                  <a:moveTo>
                    <a:pt x="0" y="912"/>
                  </a:moveTo>
                  <a:lnTo>
                    <a:pt x="53" y="912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8" name="Freeform 137"/>
            <p:cNvSpPr>
              <a:spLocks noChangeArrowheads="1"/>
            </p:cNvSpPr>
            <p:nvPr/>
          </p:nvSpPr>
          <p:spPr bwMode="auto">
            <a:xfrm>
              <a:off x="2072396" y="8996947"/>
              <a:ext cx="30610" cy="630541"/>
            </a:xfrm>
            <a:custGeom>
              <a:avLst/>
              <a:gdLst>
                <a:gd name="T0" fmla="*/ 0 w 50"/>
                <a:gd name="T1" fmla="*/ 912 h 913"/>
                <a:gd name="T2" fmla="*/ 49 w 50"/>
                <a:gd name="T3" fmla="*/ 912 h 913"/>
                <a:gd name="T4" fmla="*/ 49 w 50"/>
                <a:gd name="T5" fmla="*/ 0 h 913"/>
                <a:gd name="T6" fmla="*/ 0 w 50"/>
                <a:gd name="T7" fmla="*/ 0 h 913"/>
                <a:gd name="T8" fmla="*/ 0 w 50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13">
                  <a:moveTo>
                    <a:pt x="0" y="912"/>
                  </a:moveTo>
                  <a:lnTo>
                    <a:pt x="49" y="912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9" name="Freeform 138"/>
            <p:cNvSpPr>
              <a:spLocks noChangeArrowheads="1"/>
            </p:cNvSpPr>
            <p:nvPr/>
          </p:nvSpPr>
          <p:spPr bwMode="auto">
            <a:xfrm>
              <a:off x="2148922" y="8996947"/>
              <a:ext cx="33672" cy="630541"/>
            </a:xfrm>
            <a:custGeom>
              <a:avLst/>
              <a:gdLst>
                <a:gd name="T0" fmla="*/ 0 w 54"/>
                <a:gd name="T1" fmla="*/ 912 h 913"/>
                <a:gd name="T2" fmla="*/ 53 w 54"/>
                <a:gd name="T3" fmla="*/ 912 h 913"/>
                <a:gd name="T4" fmla="*/ 53 w 54"/>
                <a:gd name="T5" fmla="*/ 0 h 913"/>
                <a:gd name="T6" fmla="*/ 0 w 54"/>
                <a:gd name="T7" fmla="*/ 0 h 913"/>
                <a:gd name="T8" fmla="*/ 0 w 54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913">
                  <a:moveTo>
                    <a:pt x="0" y="912"/>
                  </a:moveTo>
                  <a:lnTo>
                    <a:pt x="53" y="912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0" name="Freeform 139"/>
            <p:cNvSpPr>
              <a:spLocks noChangeArrowheads="1"/>
            </p:cNvSpPr>
            <p:nvPr/>
          </p:nvSpPr>
          <p:spPr bwMode="auto">
            <a:xfrm>
              <a:off x="2228509" y="8996947"/>
              <a:ext cx="33672" cy="630541"/>
            </a:xfrm>
            <a:custGeom>
              <a:avLst/>
              <a:gdLst>
                <a:gd name="T0" fmla="*/ 0 w 54"/>
                <a:gd name="T1" fmla="*/ 912 h 913"/>
                <a:gd name="T2" fmla="*/ 53 w 54"/>
                <a:gd name="T3" fmla="*/ 912 h 913"/>
                <a:gd name="T4" fmla="*/ 53 w 54"/>
                <a:gd name="T5" fmla="*/ 0 h 913"/>
                <a:gd name="T6" fmla="*/ 0 w 54"/>
                <a:gd name="T7" fmla="*/ 0 h 913"/>
                <a:gd name="T8" fmla="*/ 0 w 54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913">
                  <a:moveTo>
                    <a:pt x="0" y="912"/>
                  </a:moveTo>
                  <a:lnTo>
                    <a:pt x="53" y="912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1" name="Freeform 140"/>
            <p:cNvSpPr>
              <a:spLocks noChangeArrowheads="1"/>
            </p:cNvSpPr>
            <p:nvPr/>
          </p:nvSpPr>
          <p:spPr bwMode="auto">
            <a:xfrm>
              <a:off x="2308096" y="8996947"/>
              <a:ext cx="30610" cy="630541"/>
            </a:xfrm>
            <a:custGeom>
              <a:avLst/>
              <a:gdLst>
                <a:gd name="T0" fmla="*/ 0 w 49"/>
                <a:gd name="T1" fmla="*/ 912 h 913"/>
                <a:gd name="T2" fmla="*/ 48 w 49"/>
                <a:gd name="T3" fmla="*/ 912 h 913"/>
                <a:gd name="T4" fmla="*/ 48 w 49"/>
                <a:gd name="T5" fmla="*/ 0 h 913"/>
                <a:gd name="T6" fmla="*/ 0 w 49"/>
                <a:gd name="T7" fmla="*/ 0 h 913"/>
                <a:gd name="T8" fmla="*/ 0 w 49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13">
                  <a:moveTo>
                    <a:pt x="0" y="912"/>
                  </a:moveTo>
                  <a:lnTo>
                    <a:pt x="48" y="912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384621" y="8996947"/>
              <a:ext cx="30610" cy="630541"/>
            </a:xfrm>
            <a:custGeom>
              <a:avLst/>
              <a:gdLst>
                <a:gd name="T0" fmla="*/ 0 w 49"/>
                <a:gd name="T1" fmla="*/ 912 h 913"/>
                <a:gd name="T2" fmla="*/ 48 w 49"/>
                <a:gd name="T3" fmla="*/ 912 h 913"/>
                <a:gd name="T4" fmla="*/ 48 w 49"/>
                <a:gd name="T5" fmla="*/ 0 h 913"/>
                <a:gd name="T6" fmla="*/ 0 w 49"/>
                <a:gd name="T7" fmla="*/ 0 h 913"/>
                <a:gd name="T8" fmla="*/ 0 w 49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13">
                  <a:moveTo>
                    <a:pt x="0" y="912"/>
                  </a:moveTo>
                  <a:lnTo>
                    <a:pt x="48" y="912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461147" y="8996947"/>
              <a:ext cx="33672" cy="630541"/>
            </a:xfrm>
            <a:custGeom>
              <a:avLst/>
              <a:gdLst>
                <a:gd name="T0" fmla="*/ 0 w 54"/>
                <a:gd name="T1" fmla="*/ 912 h 913"/>
                <a:gd name="T2" fmla="*/ 53 w 54"/>
                <a:gd name="T3" fmla="*/ 912 h 913"/>
                <a:gd name="T4" fmla="*/ 53 w 54"/>
                <a:gd name="T5" fmla="*/ 0 h 913"/>
                <a:gd name="T6" fmla="*/ 0 w 54"/>
                <a:gd name="T7" fmla="*/ 0 h 913"/>
                <a:gd name="T8" fmla="*/ 0 w 54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913">
                  <a:moveTo>
                    <a:pt x="0" y="912"/>
                  </a:moveTo>
                  <a:lnTo>
                    <a:pt x="53" y="912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537673" y="8996947"/>
              <a:ext cx="33672" cy="630541"/>
            </a:xfrm>
            <a:custGeom>
              <a:avLst/>
              <a:gdLst>
                <a:gd name="T0" fmla="*/ 0 w 54"/>
                <a:gd name="T1" fmla="*/ 912 h 913"/>
                <a:gd name="T2" fmla="*/ 53 w 54"/>
                <a:gd name="T3" fmla="*/ 912 h 913"/>
                <a:gd name="T4" fmla="*/ 53 w 54"/>
                <a:gd name="T5" fmla="*/ 0 h 913"/>
                <a:gd name="T6" fmla="*/ 0 w 54"/>
                <a:gd name="T7" fmla="*/ 0 h 913"/>
                <a:gd name="T8" fmla="*/ 0 w 54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913">
                  <a:moveTo>
                    <a:pt x="0" y="912"/>
                  </a:moveTo>
                  <a:lnTo>
                    <a:pt x="53" y="912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5" name="Freeform 144"/>
            <p:cNvSpPr>
              <a:spLocks noChangeArrowheads="1"/>
            </p:cNvSpPr>
            <p:nvPr/>
          </p:nvSpPr>
          <p:spPr bwMode="auto">
            <a:xfrm>
              <a:off x="2617259" y="8996947"/>
              <a:ext cx="30610" cy="630541"/>
            </a:xfrm>
            <a:custGeom>
              <a:avLst/>
              <a:gdLst>
                <a:gd name="T0" fmla="*/ 0 w 50"/>
                <a:gd name="T1" fmla="*/ 912 h 913"/>
                <a:gd name="T2" fmla="*/ 49 w 50"/>
                <a:gd name="T3" fmla="*/ 912 h 913"/>
                <a:gd name="T4" fmla="*/ 49 w 50"/>
                <a:gd name="T5" fmla="*/ 0 h 913"/>
                <a:gd name="T6" fmla="*/ 0 w 50"/>
                <a:gd name="T7" fmla="*/ 0 h 913"/>
                <a:gd name="T8" fmla="*/ 0 w 50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13">
                  <a:moveTo>
                    <a:pt x="0" y="912"/>
                  </a:moveTo>
                  <a:lnTo>
                    <a:pt x="49" y="912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6" name="Freeform 145"/>
            <p:cNvSpPr>
              <a:spLocks noChangeArrowheads="1"/>
            </p:cNvSpPr>
            <p:nvPr/>
          </p:nvSpPr>
          <p:spPr bwMode="auto">
            <a:xfrm>
              <a:off x="2693785" y="8996947"/>
              <a:ext cx="33672" cy="630541"/>
            </a:xfrm>
            <a:custGeom>
              <a:avLst/>
              <a:gdLst>
                <a:gd name="T0" fmla="*/ 0 w 53"/>
                <a:gd name="T1" fmla="*/ 912 h 913"/>
                <a:gd name="T2" fmla="*/ 52 w 53"/>
                <a:gd name="T3" fmla="*/ 912 h 913"/>
                <a:gd name="T4" fmla="*/ 52 w 53"/>
                <a:gd name="T5" fmla="*/ 0 h 913"/>
                <a:gd name="T6" fmla="*/ 0 w 53"/>
                <a:gd name="T7" fmla="*/ 0 h 913"/>
                <a:gd name="T8" fmla="*/ 0 w 53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913">
                  <a:moveTo>
                    <a:pt x="0" y="912"/>
                  </a:moveTo>
                  <a:lnTo>
                    <a:pt x="52" y="912"/>
                  </a:lnTo>
                  <a:lnTo>
                    <a:pt x="52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7" name="Freeform 146"/>
            <p:cNvSpPr>
              <a:spLocks noChangeArrowheads="1"/>
            </p:cNvSpPr>
            <p:nvPr/>
          </p:nvSpPr>
          <p:spPr bwMode="auto">
            <a:xfrm>
              <a:off x="2770310" y="8996947"/>
              <a:ext cx="33672" cy="630541"/>
            </a:xfrm>
            <a:custGeom>
              <a:avLst/>
              <a:gdLst>
                <a:gd name="T0" fmla="*/ 0 w 54"/>
                <a:gd name="T1" fmla="*/ 912 h 913"/>
                <a:gd name="T2" fmla="*/ 53 w 54"/>
                <a:gd name="T3" fmla="*/ 912 h 913"/>
                <a:gd name="T4" fmla="*/ 53 w 54"/>
                <a:gd name="T5" fmla="*/ 0 h 913"/>
                <a:gd name="T6" fmla="*/ 0 w 54"/>
                <a:gd name="T7" fmla="*/ 0 h 913"/>
                <a:gd name="T8" fmla="*/ 0 w 54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913">
                  <a:moveTo>
                    <a:pt x="0" y="912"/>
                  </a:moveTo>
                  <a:lnTo>
                    <a:pt x="53" y="912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8" name="Freeform 147"/>
            <p:cNvSpPr>
              <a:spLocks noChangeArrowheads="1"/>
            </p:cNvSpPr>
            <p:nvPr/>
          </p:nvSpPr>
          <p:spPr bwMode="auto">
            <a:xfrm>
              <a:off x="2846836" y="8996947"/>
              <a:ext cx="33672" cy="630541"/>
            </a:xfrm>
            <a:custGeom>
              <a:avLst/>
              <a:gdLst>
                <a:gd name="T0" fmla="*/ 0 w 55"/>
                <a:gd name="T1" fmla="*/ 912 h 913"/>
                <a:gd name="T2" fmla="*/ 54 w 55"/>
                <a:gd name="T3" fmla="*/ 912 h 913"/>
                <a:gd name="T4" fmla="*/ 54 w 55"/>
                <a:gd name="T5" fmla="*/ 0 h 913"/>
                <a:gd name="T6" fmla="*/ 0 w 55"/>
                <a:gd name="T7" fmla="*/ 0 h 913"/>
                <a:gd name="T8" fmla="*/ 0 w 55"/>
                <a:gd name="T9" fmla="*/ 91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913">
                  <a:moveTo>
                    <a:pt x="0" y="912"/>
                  </a:moveTo>
                  <a:lnTo>
                    <a:pt x="54" y="912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912"/>
                  </a:lnTo>
                </a:path>
              </a:pathLst>
            </a:custGeom>
            <a:solidFill>
              <a:srgbClr val="8F91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9" name="Freeform 148"/>
            <p:cNvSpPr>
              <a:spLocks noChangeArrowheads="1"/>
            </p:cNvSpPr>
            <p:nvPr/>
          </p:nvSpPr>
          <p:spPr bwMode="auto">
            <a:xfrm>
              <a:off x="3382516" y="8898999"/>
              <a:ext cx="688731" cy="621358"/>
            </a:xfrm>
            <a:custGeom>
              <a:avLst/>
              <a:gdLst>
                <a:gd name="T0" fmla="*/ 142 w 997"/>
                <a:gd name="T1" fmla="*/ 0 h 900"/>
                <a:gd name="T2" fmla="*/ 0 w 997"/>
                <a:gd name="T3" fmla="*/ 164 h 900"/>
                <a:gd name="T4" fmla="*/ 854 w 997"/>
                <a:gd name="T5" fmla="*/ 899 h 900"/>
                <a:gd name="T6" fmla="*/ 996 w 997"/>
                <a:gd name="T7" fmla="*/ 735 h 900"/>
                <a:gd name="T8" fmla="*/ 142 w 997"/>
                <a:gd name="T9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7" h="900">
                  <a:moveTo>
                    <a:pt x="142" y="0"/>
                  </a:moveTo>
                  <a:lnTo>
                    <a:pt x="0" y="164"/>
                  </a:lnTo>
                  <a:lnTo>
                    <a:pt x="854" y="899"/>
                  </a:lnTo>
                  <a:lnTo>
                    <a:pt x="996" y="735"/>
                  </a:lnTo>
                  <a:lnTo>
                    <a:pt x="142" y="0"/>
                  </a:lnTo>
                </a:path>
              </a:pathLst>
            </a:custGeom>
            <a:solidFill>
              <a:srgbClr val="FCCE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0" name="Freeform 149"/>
            <p:cNvSpPr>
              <a:spLocks noChangeArrowheads="1"/>
            </p:cNvSpPr>
            <p:nvPr/>
          </p:nvSpPr>
          <p:spPr bwMode="auto">
            <a:xfrm>
              <a:off x="3446798" y="8898999"/>
              <a:ext cx="554046" cy="486680"/>
            </a:xfrm>
            <a:custGeom>
              <a:avLst/>
              <a:gdLst>
                <a:gd name="T0" fmla="*/ 49 w 802"/>
                <a:gd name="T1" fmla="*/ 0 h 705"/>
                <a:gd name="T2" fmla="*/ 0 w 802"/>
                <a:gd name="T3" fmla="*/ 54 h 705"/>
                <a:gd name="T4" fmla="*/ 757 w 802"/>
                <a:gd name="T5" fmla="*/ 704 h 705"/>
                <a:gd name="T6" fmla="*/ 801 w 802"/>
                <a:gd name="T7" fmla="*/ 651 h 705"/>
                <a:gd name="T8" fmla="*/ 49 w 802"/>
                <a:gd name="T9" fmla="*/ 0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2" h="705">
                  <a:moveTo>
                    <a:pt x="49" y="0"/>
                  </a:moveTo>
                  <a:lnTo>
                    <a:pt x="0" y="54"/>
                  </a:lnTo>
                  <a:lnTo>
                    <a:pt x="757" y="704"/>
                  </a:lnTo>
                  <a:lnTo>
                    <a:pt x="801" y="651"/>
                  </a:lnTo>
                  <a:lnTo>
                    <a:pt x="49" y="0"/>
                  </a:lnTo>
                </a:path>
              </a:pathLst>
            </a:custGeom>
            <a:solidFill>
              <a:srgbClr val="F481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1" name="Freeform 150"/>
            <p:cNvSpPr>
              <a:spLocks noChangeArrowheads="1"/>
            </p:cNvSpPr>
            <p:nvPr/>
          </p:nvSpPr>
          <p:spPr bwMode="auto">
            <a:xfrm>
              <a:off x="3382516" y="8975521"/>
              <a:ext cx="554046" cy="486680"/>
            </a:xfrm>
            <a:custGeom>
              <a:avLst/>
              <a:gdLst>
                <a:gd name="T0" fmla="*/ 49 w 802"/>
                <a:gd name="T1" fmla="*/ 0 h 705"/>
                <a:gd name="T2" fmla="*/ 0 w 802"/>
                <a:gd name="T3" fmla="*/ 53 h 705"/>
                <a:gd name="T4" fmla="*/ 757 w 802"/>
                <a:gd name="T5" fmla="*/ 704 h 705"/>
                <a:gd name="T6" fmla="*/ 801 w 802"/>
                <a:gd name="T7" fmla="*/ 646 h 705"/>
                <a:gd name="T8" fmla="*/ 49 w 802"/>
                <a:gd name="T9" fmla="*/ 0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2" h="705">
                  <a:moveTo>
                    <a:pt x="49" y="0"/>
                  </a:moveTo>
                  <a:lnTo>
                    <a:pt x="0" y="53"/>
                  </a:lnTo>
                  <a:lnTo>
                    <a:pt x="757" y="704"/>
                  </a:lnTo>
                  <a:lnTo>
                    <a:pt x="801" y="646"/>
                  </a:lnTo>
                  <a:lnTo>
                    <a:pt x="49" y="0"/>
                  </a:lnTo>
                </a:path>
              </a:pathLst>
            </a:custGeom>
            <a:solidFill>
              <a:srgbClr val="F481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2" name="Freeform 151"/>
            <p:cNvSpPr>
              <a:spLocks noChangeArrowheads="1"/>
            </p:cNvSpPr>
            <p:nvPr/>
          </p:nvSpPr>
          <p:spPr bwMode="auto">
            <a:xfrm>
              <a:off x="3318235" y="8856147"/>
              <a:ext cx="159173" cy="153044"/>
            </a:xfrm>
            <a:custGeom>
              <a:avLst/>
              <a:gdLst>
                <a:gd name="T0" fmla="*/ 92 w 235"/>
                <a:gd name="T1" fmla="*/ 225 h 226"/>
                <a:gd name="T2" fmla="*/ 92 w 235"/>
                <a:gd name="T3" fmla="*/ 225 h 226"/>
                <a:gd name="T4" fmla="*/ 9 w 235"/>
                <a:gd name="T5" fmla="*/ 39 h 226"/>
                <a:gd name="T6" fmla="*/ 40 w 235"/>
                <a:gd name="T7" fmla="*/ 9 h 226"/>
                <a:gd name="T8" fmla="*/ 234 w 235"/>
                <a:gd name="T9" fmla="*/ 61 h 226"/>
                <a:gd name="T10" fmla="*/ 92 w 235"/>
                <a:gd name="T11" fmla="*/ 225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5" h="226">
                  <a:moveTo>
                    <a:pt x="92" y="225"/>
                  </a:moveTo>
                  <a:lnTo>
                    <a:pt x="92" y="225"/>
                  </a:lnTo>
                  <a:cubicBezTo>
                    <a:pt x="9" y="39"/>
                    <a:pt x="9" y="39"/>
                    <a:pt x="9" y="39"/>
                  </a:cubicBezTo>
                  <a:cubicBezTo>
                    <a:pt x="0" y="22"/>
                    <a:pt x="22" y="0"/>
                    <a:pt x="40" y="9"/>
                  </a:cubicBezTo>
                  <a:cubicBezTo>
                    <a:pt x="234" y="61"/>
                    <a:pt x="234" y="61"/>
                    <a:pt x="234" y="61"/>
                  </a:cubicBezTo>
                  <a:lnTo>
                    <a:pt x="92" y="225"/>
                  </a:lnTo>
                </a:path>
              </a:pathLst>
            </a:custGeom>
            <a:solidFill>
              <a:srgbClr val="FEE5D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3" name="Freeform 152"/>
            <p:cNvSpPr>
              <a:spLocks noChangeArrowheads="1"/>
            </p:cNvSpPr>
            <p:nvPr/>
          </p:nvSpPr>
          <p:spPr bwMode="auto">
            <a:xfrm>
              <a:off x="3973295" y="9407105"/>
              <a:ext cx="156113" cy="159166"/>
            </a:xfrm>
            <a:custGeom>
              <a:avLst/>
              <a:gdLst>
                <a:gd name="T0" fmla="*/ 0 w 230"/>
                <a:gd name="T1" fmla="*/ 0 h 235"/>
                <a:gd name="T2" fmla="*/ 229 w 230"/>
                <a:gd name="T3" fmla="*/ 0 h 235"/>
                <a:gd name="T4" fmla="*/ 229 w 230"/>
                <a:gd name="T5" fmla="*/ 234 h 235"/>
                <a:gd name="T6" fmla="*/ 0 w 230"/>
                <a:gd name="T7" fmla="*/ 234 h 235"/>
                <a:gd name="T8" fmla="*/ 0 w 230"/>
                <a:gd name="T9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235">
                  <a:moveTo>
                    <a:pt x="0" y="0"/>
                  </a:moveTo>
                  <a:lnTo>
                    <a:pt x="229" y="0"/>
                  </a:lnTo>
                  <a:lnTo>
                    <a:pt x="229" y="234"/>
                  </a:lnTo>
                  <a:lnTo>
                    <a:pt x="0" y="234"/>
                  </a:lnTo>
                  <a:lnTo>
                    <a:pt x="0" y="0"/>
                  </a:lnTo>
                </a:path>
              </a:pathLst>
            </a:custGeom>
            <a:blipFill dpi="0" rotWithShape="0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4" name="Freeform 153"/>
            <p:cNvSpPr>
              <a:spLocks noChangeArrowheads="1"/>
            </p:cNvSpPr>
            <p:nvPr/>
          </p:nvSpPr>
          <p:spPr bwMode="auto">
            <a:xfrm>
              <a:off x="3973295" y="9407105"/>
              <a:ext cx="94892" cy="110192"/>
            </a:xfrm>
            <a:custGeom>
              <a:avLst/>
              <a:gdLst>
                <a:gd name="T0" fmla="*/ 142 w 143"/>
                <a:gd name="T1" fmla="*/ 0 h 165"/>
                <a:gd name="T2" fmla="*/ 0 w 143"/>
                <a:gd name="T3" fmla="*/ 164 h 165"/>
                <a:gd name="T4" fmla="*/ 0 w 143"/>
                <a:gd name="T5" fmla="*/ 84 h 165"/>
                <a:gd name="T6" fmla="*/ 75 w 143"/>
                <a:gd name="T7" fmla="*/ 0 h 165"/>
                <a:gd name="T8" fmla="*/ 142 w 143"/>
                <a:gd name="T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165">
                  <a:moveTo>
                    <a:pt x="142" y="0"/>
                  </a:moveTo>
                  <a:lnTo>
                    <a:pt x="0" y="164"/>
                  </a:lnTo>
                  <a:lnTo>
                    <a:pt x="0" y="84"/>
                  </a:lnTo>
                  <a:lnTo>
                    <a:pt x="75" y="0"/>
                  </a:lnTo>
                  <a:lnTo>
                    <a:pt x="142" y="0"/>
                  </a:lnTo>
                </a:path>
              </a:pathLst>
            </a:custGeom>
            <a:solidFill>
              <a:srgbClr val="B15D5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5" name="Freeform 154"/>
            <p:cNvSpPr>
              <a:spLocks noChangeArrowheads="1"/>
            </p:cNvSpPr>
            <p:nvPr/>
          </p:nvSpPr>
          <p:spPr bwMode="auto">
            <a:xfrm>
              <a:off x="3973295" y="9407105"/>
              <a:ext cx="39793" cy="45913"/>
            </a:xfrm>
            <a:custGeom>
              <a:avLst/>
              <a:gdLst>
                <a:gd name="T0" fmla="*/ 60 w 61"/>
                <a:gd name="T1" fmla="*/ 0 h 72"/>
                <a:gd name="T2" fmla="*/ 0 w 61"/>
                <a:gd name="T3" fmla="*/ 71 h 72"/>
                <a:gd name="T4" fmla="*/ 0 w 61"/>
                <a:gd name="T5" fmla="*/ 30 h 72"/>
                <a:gd name="T6" fmla="*/ 26 w 61"/>
                <a:gd name="T7" fmla="*/ 0 h 72"/>
                <a:gd name="T8" fmla="*/ 60 w 61"/>
                <a:gd name="T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72">
                  <a:moveTo>
                    <a:pt x="60" y="0"/>
                  </a:moveTo>
                  <a:lnTo>
                    <a:pt x="0" y="71"/>
                  </a:lnTo>
                  <a:lnTo>
                    <a:pt x="0" y="30"/>
                  </a:lnTo>
                  <a:lnTo>
                    <a:pt x="26" y="0"/>
                  </a:lnTo>
                  <a:lnTo>
                    <a:pt x="60" y="0"/>
                  </a:lnTo>
                </a:path>
              </a:pathLst>
            </a:custGeom>
            <a:solidFill>
              <a:srgbClr val="B15D5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4006606" y="1704362"/>
            <a:ext cx="4336256" cy="4424595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AU" sz="2000" dirty="0">
                <a:latin typeface="+mj-lt"/>
              </a:rPr>
              <a:t>To test your prototype you will need to get your participants to do some </a:t>
            </a:r>
            <a:r>
              <a:rPr lang="en-AU" sz="2000" dirty="0" smtClean="0">
                <a:latin typeface="+mj-lt"/>
              </a:rPr>
              <a:t>specific tasks (not the whole program). These </a:t>
            </a:r>
            <a:r>
              <a:rPr lang="en-AU" sz="2000" dirty="0">
                <a:latin typeface="+mj-lt"/>
              </a:rPr>
              <a:t>tasks should reflect the core functional requirements of your design.  The way the tasks are worded is critical to the success of your evaluation.</a:t>
            </a:r>
          </a:p>
          <a:p>
            <a:endParaRPr lang="en-AU" sz="2000" dirty="0">
              <a:latin typeface="+mj-lt"/>
            </a:endParaRPr>
          </a:p>
          <a:p>
            <a:r>
              <a:rPr lang="en-AU" sz="2000" dirty="0">
                <a:latin typeface="+mj-lt"/>
              </a:rPr>
              <a:t>Make sure that your tasks:</a:t>
            </a:r>
          </a:p>
          <a:p>
            <a:pPr marL="288036" indent="-288036">
              <a:buFont typeface="Arial" panose="020B0604020202020204" pitchFamily="34" charset="0"/>
              <a:buChar char="•"/>
            </a:pPr>
            <a:r>
              <a:rPr lang="en-AU" sz="1700" dirty="0">
                <a:latin typeface="+mj-lt"/>
              </a:rPr>
              <a:t>Give the user something concrete to do</a:t>
            </a:r>
          </a:p>
          <a:p>
            <a:pPr marL="288036" indent="-288036">
              <a:buFont typeface="Arial" panose="020B0604020202020204" pitchFamily="34" charset="0"/>
              <a:buChar char="•"/>
            </a:pPr>
            <a:r>
              <a:rPr lang="en-AU" sz="1700" dirty="0">
                <a:latin typeface="+mj-lt"/>
              </a:rPr>
              <a:t>Have clear completion criteria (i.e.,  book appointment for 13/04/2015 at 11:30)</a:t>
            </a:r>
          </a:p>
          <a:p>
            <a:pPr marL="288036" indent="-288036">
              <a:buFont typeface="Arial" panose="020B0604020202020204" pitchFamily="34" charset="0"/>
              <a:buChar char="•"/>
            </a:pPr>
            <a:r>
              <a:rPr lang="en-AU" sz="1700" dirty="0">
                <a:latin typeface="+mj-lt"/>
              </a:rPr>
              <a:t>Do not give instructions (or hints) about how to use the interface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5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17" y="233388"/>
            <a:ext cx="7886700" cy="465819"/>
          </a:xfrm>
        </p:spPr>
        <p:txBody>
          <a:bodyPr/>
          <a:lstStyle/>
          <a:p>
            <a:r>
              <a:rPr lang="en-US" dirty="0" smtClean="0"/>
              <a:t>Design Tests – tasks and questions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CAF09-17ED-3B41-9164-953A7C540A09}" type="slidenum">
              <a:rPr lang="en-US"/>
              <a:pPr/>
              <a:t>7</a:t>
            </a:fld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5947630" y="5072860"/>
            <a:ext cx="2144911" cy="962109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AU" sz="2000" dirty="0"/>
              <a:t>Which example is best suited for usability testing?</a:t>
            </a:r>
          </a:p>
        </p:txBody>
      </p:sp>
      <p:pic>
        <p:nvPicPr>
          <p:cNvPr id="15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70" y="1152526"/>
            <a:ext cx="600075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382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" b="58"/>
          <a:stretch>
            <a:fillRect/>
          </a:stretch>
        </p:blipFill>
        <p:spPr bwMode="auto">
          <a:xfrm>
            <a:off x="251817" y="1050420"/>
            <a:ext cx="7692390" cy="432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37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17" y="320466"/>
            <a:ext cx="768096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564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quity Light - EverSlide">
      <a:dk1>
        <a:srgbClr val="212121"/>
      </a:dk1>
      <a:lt1>
        <a:srgbClr val="FFFFFF"/>
      </a:lt1>
      <a:dk2>
        <a:srgbClr val="212121"/>
      </a:dk2>
      <a:lt2>
        <a:srgbClr val="FAFAFA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34817"/>
      </a:hlink>
      <a:folHlink>
        <a:srgbClr val="9A2D1E"/>
      </a:folHlink>
    </a:clrScheme>
    <a:fontScheme name="BebasNeue-Lato-EverSlide">
      <a:majorFont>
        <a:latin typeface="Bebas Neue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1014</TotalTime>
  <Words>414</Words>
  <Application>Microsoft Office PowerPoint</Application>
  <PresentationFormat>Overhead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Bebas Neue</vt:lpstr>
      <vt:lpstr>Calibri</vt:lpstr>
      <vt:lpstr>Lato</vt:lpstr>
      <vt:lpstr>linea-basic-10</vt:lpstr>
      <vt:lpstr>Times New Roman</vt:lpstr>
      <vt:lpstr>Office Theme</vt:lpstr>
      <vt:lpstr>PowerPoint Presentation</vt:lpstr>
      <vt:lpstr>Test your code</vt:lpstr>
      <vt:lpstr>Trace Table</vt:lpstr>
      <vt:lpstr>Evidence</vt:lpstr>
      <vt:lpstr>Evaluate the  Usability of your  Solution</vt:lpstr>
      <vt:lpstr>Design Tests</vt:lpstr>
      <vt:lpstr>Design Tests – tasks and questions</vt:lpstr>
      <vt:lpstr>PowerPoint Presentation</vt:lpstr>
      <vt:lpstr>PowerPoint Presentation</vt:lpstr>
      <vt:lpstr>PowerPoint Presentation</vt:lpstr>
      <vt:lpstr>Design Tests – constructing questions</vt:lpstr>
      <vt:lpstr>Design Tests – constructing questions</vt:lpstr>
      <vt:lpstr>Templates for you to download:</vt:lpstr>
      <vt:lpstr>Templates for you to download: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TWILIGHT</dc:title>
  <dc:creator>EverSlide</dc:creator>
  <cp:lastModifiedBy>Esther Andrews</cp:lastModifiedBy>
  <cp:revision>53</cp:revision>
  <dcterms:created xsi:type="dcterms:W3CDTF">2016-05-17T03:13:02Z</dcterms:created>
  <dcterms:modified xsi:type="dcterms:W3CDTF">2016-08-05T03:26:07Z</dcterms:modified>
</cp:coreProperties>
</file>