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6" r:id="rId4"/>
    <p:sldId id="264" r:id="rId5"/>
    <p:sldId id="263" r:id="rId6"/>
    <p:sldId id="274" r:id="rId7"/>
    <p:sldId id="269" r:id="rId8"/>
    <p:sldId id="273" r:id="rId9"/>
    <p:sldId id="27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99822" autoAdjust="0"/>
  </p:normalViewPr>
  <p:slideViewPr>
    <p:cSldViewPr snapToGrid="0">
      <p:cViewPr varScale="1">
        <p:scale>
          <a:sx n="74" d="100"/>
          <a:sy n="74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5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6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3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4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97507-2BE7-46F0-8592-5F0C32A9551A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8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"/>
          <a:stretch/>
        </p:blipFill>
        <p:spPr>
          <a:xfrm>
            <a:off x="-1" y="-26355"/>
            <a:ext cx="9180513" cy="1115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928" y="4998720"/>
            <a:ext cx="4005072" cy="1859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Source Sans Pro" panose="020B0503030403020204" pitchFamily="34" charset="0"/>
              </a:rPr>
              <a:t>VCE Software Development </a:t>
            </a:r>
            <a:br>
              <a:rPr lang="en-US" b="1" dirty="0" smtClean="0">
                <a:latin typeface="Source Sans Pro" panose="020B0503030403020204" pitchFamily="34" charset="0"/>
              </a:rPr>
            </a:br>
            <a:r>
              <a:rPr lang="en-US" b="1" dirty="0" smtClean="0">
                <a:latin typeface="Source Sans Pro" panose="020B0503030403020204" pitchFamily="34" charset="0"/>
              </a:rPr>
              <a:t>Unit 3</a:t>
            </a:r>
            <a:endParaRPr lang="en-US" b="1" dirty="0">
              <a:latin typeface="Source Sans Pro" panose="020B05030304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Source Sans Pro Semibold" panose="020B0603030403020204" pitchFamily="34" charset="0"/>
              </a:rPr>
              <a:t>Programming Practice – Data and information</a:t>
            </a:r>
          </a:p>
          <a:p>
            <a:endParaRPr lang="en-US" dirty="0">
              <a:latin typeface="Source Sans Pro Semibold" panose="020B0603030403020204" pitchFamily="34" charset="0"/>
            </a:endParaRPr>
          </a:p>
          <a:p>
            <a:r>
              <a:rPr lang="en-US" dirty="0" smtClean="0">
                <a:latin typeface="Source Sans Pro Semibold" panose="020B0603030403020204" pitchFamily="34" charset="0"/>
              </a:rPr>
              <a:t>Objects and classes</a:t>
            </a:r>
            <a:endParaRPr lang="en-US" dirty="0">
              <a:latin typeface="Source Sans Pro Semibold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58955"/>
            <a:ext cx="7886700" cy="4351338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AU" sz="3600" dirty="0" smtClean="0"/>
              <a:t>Using the vehicles example in this PowerPoin</a:t>
            </a:r>
            <a:r>
              <a:rPr lang="en-AU" sz="3600" dirty="0" smtClean="0"/>
              <a:t>t, create five vehicles</a:t>
            </a:r>
            <a:r>
              <a:rPr lang="en-AU" sz="3600" dirty="0" smtClean="0"/>
              <a:t>.</a:t>
            </a:r>
            <a:endParaRPr lang="en-AU" sz="3600" dirty="0" smtClean="0"/>
          </a:p>
          <a:p>
            <a:pPr marL="742950" indent="-742950">
              <a:buAutoNum type="arabicPeriod"/>
            </a:pPr>
            <a:r>
              <a:rPr lang="en-AU" sz="3600" dirty="0" smtClean="0"/>
              <a:t>Put in </a:t>
            </a:r>
            <a:r>
              <a:rPr lang="en-AU" sz="3600" dirty="0" smtClean="0"/>
              <a:t>some navigation buttons (traditional First/Previous/Next/Last) to navigate through the five vehicles. </a:t>
            </a:r>
            <a:endParaRPr lang="en-AU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Time to go do something …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76" t="40074" r="43261" b="20956"/>
          <a:stretch/>
        </p:blipFill>
        <p:spPr bwMode="auto">
          <a:xfrm>
            <a:off x="5540187" y="4007223"/>
            <a:ext cx="3065929" cy="285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9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3600" b="1" dirty="0"/>
              <a:t>Key </a:t>
            </a:r>
            <a:r>
              <a:rPr lang="en-AU" sz="3600" b="1" dirty="0" smtClean="0"/>
              <a:t>knowledge - Data </a:t>
            </a:r>
            <a:r>
              <a:rPr lang="en-AU" sz="3600" b="1" dirty="0"/>
              <a:t>and information</a:t>
            </a:r>
          </a:p>
          <a:p>
            <a:r>
              <a:rPr lang="en-AU" sz="3600" dirty="0" smtClean="0"/>
              <a:t> characteristics </a:t>
            </a:r>
            <a:r>
              <a:rPr lang="en-AU" sz="3600" dirty="0"/>
              <a:t>of data types</a:t>
            </a:r>
          </a:p>
          <a:p>
            <a:r>
              <a:rPr lang="en-AU" sz="3600" dirty="0" smtClean="0"/>
              <a:t> types </a:t>
            </a:r>
            <a:r>
              <a:rPr lang="en-AU" sz="3600" dirty="0"/>
              <a:t>of data structures, including one-dimensional arrays (single data type, integer index) and </a:t>
            </a:r>
            <a:r>
              <a:rPr lang="en-AU" sz="3600" u="sng" dirty="0"/>
              <a:t>records (</a:t>
            </a:r>
            <a:r>
              <a:rPr lang="en-AU" sz="3600" u="sng" dirty="0" smtClean="0"/>
              <a:t>varying data </a:t>
            </a:r>
            <a:r>
              <a:rPr lang="en-AU" sz="3600" u="sng" dirty="0"/>
              <a:t>types, field index</a:t>
            </a:r>
            <a:r>
              <a:rPr lang="en-AU" sz="3600" u="sng" dirty="0" smtClean="0"/>
              <a:t>)</a:t>
            </a:r>
          </a:p>
          <a:p>
            <a:pPr marL="0" indent="0">
              <a:buNone/>
            </a:pPr>
            <a:r>
              <a:rPr lang="en-AU" sz="3600" b="1" dirty="0"/>
              <a:t>Key knowledge - </a:t>
            </a:r>
            <a:r>
              <a:rPr lang="en-AU" sz="3600" b="1" dirty="0" smtClean="0"/>
              <a:t>Approaches </a:t>
            </a:r>
            <a:r>
              <a:rPr lang="en-AU" sz="3600" b="1" dirty="0"/>
              <a:t>to problem </a:t>
            </a:r>
            <a:r>
              <a:rPr lang="en-AU" sz="3600" b="1" dirty="0" smtClean="0"/>
              <a:t>solving</a:t>
            </a:r>
          </a:p>
          <a:p>
            <a:r>
              <a:rPr lang="en-AU" sz="3600" dirty="0"/>
              <a:t>methods of representing designs, including data dictionaries, </a:t>
            </a:r>
            <a:r>
              <a:rPr lang="en-AU" sz="3600" u="sng" dirty="0"/>
              <a:t>object descriptions</a:t>
            </a:r>
            <a:r>
              <a:rPr lang="en-AU" sz="3600" dirty="0"/>
              <a:t>, mock-ups and pseudocode</a:t>
            </a:r>
            <a:r>
              <a:rPr lang="en-AU" sz="3600" dirty="0"/>
              <a:t> </a:t>
            </a:r>
          </a:p>
          <a:p>
            <a:r>
              <a:rPr lang="en-AU" sz="3600" dirty="0"/>
              <a:t>processing features of a programming language, including instructions, procedures, </a:t>
            </a:r>
            <a:r>
              <a:rPr lang="en-AU" sz="3600" u="sng" dirty="0"/>
              <a:t>methods</a:t>
            </a:r>
            <a:r>
              <a:rPr lang="en-AU" sz="3600" dirty="0"/>
              <a:t>, functions </a:t>
            </a:r>
            <a:r>
              <a:rPr lang="en-AU" sz="3600" dirty="0"/>
              <a:t>and control structures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From The Study Design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 Making variables</a:t>
            </a:r>
          </a:p>
          <a:p>
            <a:r>
              <a:rPr lang="en-AU" sz="3600" dirty="0"/>
              <a:t> </a:t>
            </a:r>
            <a:r>
              <a:rPr lang="en-AU" sz="3600" dirty="0" smtClean="0"/>
              <a:t>Sequence, selection and repetition</a:t>
            </a:r>
          </a:p>
          <a:p>
            <a:r>
              <a:rPr lang="en-AU" sz="3600" dirty="0" smtClean="0"/>
              <a:t> Doing some processing</a:t>
            </a:r>
          </a:p>
          <a:p>
            <a:r>
              <a:rPr lang="en-AU" sz="3600" dirty="0"/>
              <a:t> </a:t>
            </a:r>
            <a:r>
              <a:rPr lang="en-AU" sz="3600" dirty="0" smtClean="0"/>
              <a:t>Creating an array</a:t>
            </a:r>
          </a:p>
          <a:p>
            <a:r>
              <a:rPr lang="en-AU" sz="3600" dirty="0"/>
              <a:t> </a:t>
            </a:r>
            <a:r>
              <a:rPr lang="en-AU" sz="3600" dirty="0" smtClean="0"/>
              <a:t>Making random numbers</a:t>
            </a:r>
          </a:p>
          <a:p>
            <a:r>
              <a:rPr lang="en-AU" sz="3600" dirty="0"/>
              <a:t> </a:t>
            </a:r>
            <a:r>
              <a:rPr lang="en-AU" sz="3600" dirty="0" smtClean="0"/>
              <a:t>Linear </a:t>
            </a:r>
            <a:r>
              <a:rPr lang="en-AU" sz="3600" dirty="0" smtClean="0"/>
              <a:t>and binary searching </a:t>
            </a:r>
            <a:r>
              <a:rPr lang="en-AU" sz="3600" dirty="0" smtClean="0"/>
              <a:t>of an </a:t>
            </a:r>
            <a:r>
              <a:rPr lang="en-AU" sz="3600" dirty="0" smtClean="0"/>
              <a:t>array</a:t>
            </a:r>
          </a:p>
          <a:p>
            <a:r>
              <a:rPr lang="en-AU" sz="3600" dirty="0" smtClean="0"/>
              <a:t> Sorting an array by selection sort</a:t>
            </a:r>
            <a:r>
              <a:rPr lang="en-AU" sz="3600" dirty="0" smtClean="0"/>
              <a:t> </a:t>
            </a:r>
            <a:endParaRPr lang="en-AU" sz="3600" dirty="0" smtClean="0"/>
          </a:p>
          <a:p>
            <a:endParaRPr lang="en-AU" sz="3600" dirty="0" smtClean="0"/>
          </a:p>
          <a:p>
            <a:pPr marL="0" indent="0">
              <a:buNone/>
            </a:pPr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By now we have done …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3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Up until now, we have used variables and arrays of variables. This wa</a:t>
            </a:r>
            <a:r>
              <a:rPr lang="en-AU" sz="3600" dirty="0" smtClean="0"/>
              <a:t>s the backbone of procedural programming, but it became painful when programmers wanted to hold multiple pieces of data about a single entity. This is especially true in database style programming.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Object-oriented programming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In Visual </a:t>
            </a:r>
            <a:r>
              <a:rPr lang="en-US" sz="2800" dirty="0" smtClean="0"/>
              <a:t>Basic terms:</a:t>
            </a:r>
          </a:p>
          <a:p>
            <a:r>
              <a:rPr lang="en-US" sz="2800" dirty="0" smtClean="0"/>
              <a:t>A </a:t>
            </a:r>
            <a:r>
              <a:rPr lang="en-US" sz="2800" u="sng" dirty="0" smtClean="0"/>
              <a:t>class</a:t>
            </a:r>
            <a:r>
              <a:rPr lang="en-US" sz="2800" dirty="0" smtClean="0"/>
              <a:t> is an abstract representation of something. Think of it like being a list of the interesting features of something. A class can have properties and fields (the data kept) and methods (the actions the thing can do).</a:t>
            </a:r>
          </a:p>
          <a:p>
            <a:r>
              <a:rPr lang="en-US" sz="2800" dirty="0" smtClean="0"/>
              <a:t>An </a:t>
            </a:r>
            <a:r>
              <a:rPr lang="en-US" sz="2800" u="sng" dirty="0" smtClean="0"/>
              <a:t>object</a:t>
            </a:r>
            <a:r>
              <a:rPr lang="en-US" sz="2800" dirty="0" smtClean="0"/>
              <a:t> is a usable example of the thing the class represents.</a:t>
            </a:r>
          </a:p>
          <a:p>
            <a:pPr marL="0" indent="0">
              <a:buNone/>
            </a:pPr>
            <a:r>
              <a:rPr lang="en-US" sz="2800" dirty="0" smtClean="0"/>
              <a:t>BUT, the Study Design says you need to know </a:t>
            </a:r>
            <a:r>
              <a:rPr lang="en-AU" sz="2800" u="sng" dirty="0"/>
              <a:t>records (varying data types, field </a:t>
            </a:r>
            <a:r>
              <a:rPr lang="en-AU" sz="2800" u="sng" dirty="0" smtClean="0"/>
              <a:t>index)</a:t>
            </a:r>
            <a:r>
              <a:rPr lang="en-AU" sz="2800" dirty="0" smtClean="0"/>
              <a:t> and </a:t>
            </a:r>
            <a:r>
              <a:rPr lang="en-AU" sz="2800" u="sng" dirty="0"/>
              <a:t>object </a:t>
            </a:r>
            <a:r>
              <a:rPr lang="en-AU" sz="2800" u="sng" dirty="0" smtClean="0"/>
              <a:t>descriptions.</a:t>
            </a:r>
            <a:r>
              <a:rPr lang="en-AU" sz="2800" dirty="0" smtClean="0"/>
              <a:t> Sometimes the different languages use different terminology.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Objects and classes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9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Class (object description) and object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77555" y="5257161"/>
            <a:ext cx="618186" cy="6181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050" name="Picture 2" descr="http://assets.forddirect.fordvehicles.com/assets/2015_Ford_Mustang_J1/BP2/BUILD/BUILD_136B520A-378E-0014-9131-D0059131D0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52606"/>
            <a:ext cx="523875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58027"/>
              </p:ext>
            </p:extLst>
          </p:nvPr>
        </p:nvGraphicFramePr>
        <p:xfrm>
          <a:off x="181555" y="1397000"/>
          <a:ext cx="4390446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513"/>
                <a:gridCol w="901521"/>
                <a:gridCol w="2614412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AU" sz="1600" dirty="0" smtClean="0"/>
                        <a:t>Object: Vehicle</a:t>
                      </a:r>
                      <a:endParaRPr lang="en-A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AU" dirty="0" smtClean="0"/>
                        <a:t>Properties: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Property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Data Type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Description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Make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String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The maker of the vehicle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Model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String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The model of the vehicle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Colour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String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The colour of the vehicle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Wheels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Integer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Number of wheels on the vehicle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Towbar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Boolean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Does the vehicle have a towbar?</a:t>
                      </a: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AU" dirty="0" smtClean="0"/>
                        <a:t>Methods: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AU" dirty="0" err="1" smtClean="0"/>
                        <a:t>StartEngine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Start the engine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AU" dirty="0" smtClean="0"/>
                        <a:t>Drive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Drive the vehicle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72766" y="1970468"/>
            <a:ext cx="2047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Make = “Ford”</a:t>
            </a:r>
          </a:p>
          <a:p>
            <a:r>
              <a:rPr lang="en-AU" dirty="0" smtClean="0"/>
              <a:t>Model = “Mustang”</a:t>
            </a:r>
          </a:p>
          <a:p>
            <a:r>
              <a:rPr lang="en-AU" dirty="0" smtClean="0"/>
              <a:t>Colour = “Red”</a:t>
            </a:r>
          </a:p>
          <a:p>
            <a:r>
              <a:rPr lang="en-AU" dirty="0" smtClean="0"/>
              <a:t>Wheels = 4</a:t>
            </a:r>
          </a:p>
          <a:p>
            <a:r>
              <a:rPr lang="en-AU" dirty="0" smtClean="0"/>
              <a:t>Towbar = false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769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Defining a class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 to Project → Add Class …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685" b="75551"/>
          <a:stretch/>
        </p:blipFill>
        <p:spPr bwMode="auto">
          <a:xfrm>
            <a:off x="1825771" y="3207975"/>
            <a:ext cx="6276298" cy="2754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4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Let’s add some </a:t>
            </a:r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properties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0" t="10122" r="41785" b="59727"/>
          <a:stretch/>
        </p:blipFill>
        <p:spPr bwMode="auto">
          <a:xfrm>
            <a:off x="179511" y="1387567"/>
            <a:ext cx="8554739" cy="345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2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Declaring some vehicles</a:t>
            </a:r>
            <a:endParaRPr lang="en-AU" sz="3600" b="1" dirty="0">
              <a:solidFill>
                <a:schemeClr val="bg1"/>
              </a:solidFill>
              <a:latin typeface="Source Sans Pro" panose="020B0503030403020204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1" t="13787" r="20730" b="19117"/>
          <a:stretch/>
        </p:blipFill>
        <p:spPr bwMode="auto">
          <a:xfrm>
            <a:off x="0" y="1223682"/>
            <a:ext cx="9036496" cy="474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8" t="7545" r="51632" b="45588"/>
          <a:stretch/>
        </p:blipFill>
        <p:spPr bwMode="auto">
          <a:xfrm>
            <a:off x="5034124" y="3079993"/>
            <a:ext cx="3356841" cy="342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6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im Style Powerpoint Slide Op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9C67AC5A-DC89-4561-A5ED-2FCBD6DF98D6}" vid="{D1598CD5-64AD-4BFC-9778-AC32BE98E6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Interim Style Powerpoint Slide Options</Template>
  <TotalTime>454</TotalTime>
  <Words>419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Interim Style Powerpoint Slide Options</vt:lpstr>
      <vt:lpstr>VCE Software Development  Unit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VCE Software Development  Unit 3</dc:title>
  <dc:creator>admin</dc:creator>
  <cp:lastModifiedBy>admin</cp:lastModifiedBy>
  <cp:revision>41</cp:revision>
  <dcterms:created xsi:type="dcterms:W3CDTF">2015-11-20T04:36:57Z</dcterms:created>
  <dcterms:modified xsi:type="dcterms:W3CDTF">2016-01-30T00:22:40Z</dcterms:modified>
</cp:coreProperties>
</file>